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3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4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6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7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8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20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2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3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4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5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6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7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28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29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30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31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32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33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34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64" r:id="rId4"/>
    <p:sldId id="284" r:id="rId5"/>
    <p:sldId id="307" r:id="rId6"/>
    <p:sldId id="333" r:id="rId7"/>
    <p:sldId id="313" r:id="rId8"/>
    <p:sldId id="297" r:id="rId9"/>
    <p:sldId id="285" r:id="rId10"/>
    <p:sldId id="350" r:id="rId11"/>
    <p:sldId id="274" r:id="rId12"/>
    <p:sldId id="351" r:id="rId13"/>
    <p:sldId id="349" r:id="rId14"/>
    <p:sldId id="343" r:id="rId15"/>
    <p:sldId id="340" r:id="rId16"/>
    <p:sldId id="352" r:id="rId17"/>
    <p:sldId id="345" r:id="rId18"/>
    <p:sldId id="346" r:id="rId19"/>
    <p:sldId id="347" r:id="rId20"/>
    <p:sldId id="348" r:id="rId21"/>
    <p:sldId id="318" r:id="rId22"/>
    <p:sldId id="267" r:id="rId23"/>
    <p:sldId id="341" r:id="rId24"/>
    <p:sldId id="325" r:id="rId25"/>
    <p:sldId id="326" r:id="rId26"/>
    <p:sldId id="338" r:id="rId27"/>
    <p:sldId id="329" r:id="rId28"/>
    <p:sldId id="331" r:id="rId29"/>
    <p:sldId id="330" r:id="rId30"/>
    <p:sldId id="286" r:id="rId31"/>
    <p:sldId id="305" r:id="rId32"/>
    <p:sldId id="299" r:id="rId33"/>
    <p:sldId id="339" r:id="rId34"/>
    <p:sldId id="288" r:id="rId35"/>
    <p:sldId id="26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EBB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30C35-9ABB-4B5E-9C55-7BCB291DDC04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911A1-FBD1-4777-97C5-41E6FA2482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6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848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21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458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4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80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13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0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7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76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80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2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062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4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66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10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069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79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192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212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55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6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27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65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126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199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95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417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8911A1-FBD1-4777-97C5-41E6FA2482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371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40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00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9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6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49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8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911A1-FBD1-4777-97C5-41E6FA2482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69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/>
        </p:nvSpPr>
        <p:spPr>
          <a:xfrm>
            <a:off x="2925854" y="266700"/>
            <a:ext cx="6365938" cy="63659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9ACC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681447" y="1166207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2700492" y="3906029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8845562" y="1553335"/>
            <a:ext cx="1896334" cy="189633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81400" y="3909559"/>
            <a:ext cx="4953001" cy="448432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81400" y="2370018"/>
            <a:ext cx="4953001" cy="1501442"/>
          </a:xfrm>
        </p:spPr>
        <p:txBody>
          <a:bodyPr wrap="square" anchor="ctr" anchorCtr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73063" y="475916"/>
            <a:ext cx="11526837" cy="597693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656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9200" y="2602800"/>
            <a:ext cx="4114800" cy="2070000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60000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914400" indent="0" algn="l">
              <a:lnSpc>
                <a:spcPct val="100000"/>
              </a:lnSpc>
              <a:buNone/>
              <a:defRPr/>
            </a:lvl3pPr>
            <a:lvl4pPr marL="1371600" indent="0" algn="l">
              <a:lnSpc>
                <a:spcPct val="100000"/>
              </a:lnSpc>
              <a:buNone/>
              <a:defRPr/>
            </a:lvl4pPr>
            <a:lvl5pPr marL="1828800" indent="0" algn="l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2997" y="2889251"/>
            <a:ext cx="7786007" cy="1209675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02997" y="4044724"/>
            <a:ext cx="7786007" cy="50505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任意多边形 8"/>
          <p:cNvSpPr/>
          <p:nvPr userDrawn="1">
            <p:custDataLst>
              <p:tags r:id="rId1"/>
            </p:custDataLst>
          </p:nvPr>
        </p:nvSpPr>
        <p:spPr>
          <a:xfrm>
            <a:off x="4983956" y="1473201"/>
            <a:ext cx="2224088" cy="1389063"/>
          </a:xfrm>
          <a:custGeom>
            <a:avLst/>
            <a:gdLst>
              <a:gd name="connsiteX0" fmla="*/ 0 w 2223821"/>
              <a:gd name="connsiteY0" fmla="*/ 0 h 1389888"/>
              <a:gd name="connsiteX1" fmla="*/ 2223821 w 2223821"/>
              <a:gd name="connsiteY1" fmla="*/ 0 h 1389888"/>
              <a:gd name="connsiteX2" fmla="*/ 2223821 w 2223821"/>
              <a:gd name="connsiteY2" fmla="*/ 1209578 h 1389888"/>
              <a:gd name="connsiteX3" fmla="*/ 1235874 w 2223821"/>
              <a:gd name="connsiteY3" fmla="*/ 1209578 h 1389888"/>
              <a:gd name="connsiteX4" fmla="*/ 1111911 w 2223821"/>
              <a:gd name="connsiteY4" fmla="*/ 1389888 h 1389888"/>
              <a:gd name="connsiteX5" fmla="*/ 987948 w 2223821"/>
              <a:gd name="connsiteY5" fmla="*/ 1209578 h 1389888"/>
              <a:gd name="connsiteX6" fmla="*/ 0 w 2223821"/>
              <a:gd name="connsiteY6" fmla="*/ 1209578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821" h="1389888">
                <a:moveTo>
                  <a:pt x="0" y="0"/>
                </a:moveTo>
                <a:lnTo>
                  <a:pt x="2223821" y="0"/>
                </a:lnTo>
                <a:lnTo>
                  <a:pt x="2223821" y="1209578"/>
                </a:lnTo>
                <a:lnTo>
                  <a:pt x="1235874" y="1209578"/>
                </a:lnTo>
                <a:lnTo>
                  <a:pt x="1111911" y="1389888"/>
                </a:lnTo>
                <a:lnTo>
                  <a:pt x="987948" y="1209578"/>
                </a:lnTo>
                <a:lnTo>
                  <a:pt x="0" y="120957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altLang="zh-CN" sz="3400" kern="0" spc="400" dirty="0">
                <a:solidFill>
                  <a:schemeClr val="bg1"/>
                </a:solidFill>
                <a:latin typeface="Bernard MT Condensed" pitchFamily="18" charset="0"/>
                <a:ea typeface="华文隶书" pitchFamily="2" charset="-122"/>
                <a:cs typeface="Microsoft New Tai Lue" pitchFamily="34" charset="0"/>
              </a:rPr>
              <a:t>Chapter</a:t>
            </a:r>
            <a:r>
              <a:rPr lang="zh-CN" altLang="en-US" sz="3400" kern="0" spc="400" dirty="0">
                <a:solidFill>
                  <a:schemeClr val="bg1"/>
                </a:solidFill>
                <a:latin typeface="Bernard MT Condensed" pitchFamily="18" charset="0"/>
                <a:ea typeface="华文隶书" pitchFamily="2" charset="-122"/>
                <a:cs typeface="Microsoft New Tai Lue" pitchFamily="34" charset="0"/>
              </a:rPr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70000" y="2664000"/>
            <a:ext cx="4114800" cy="207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400"/>
            </a:lvl1pPr>
            <a:lvl2pPr marL="536575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71600" y="2664000"/>
            <a:ext cx="4114800" cy="20700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defRPr sz="2400"/>
            </a:lvl1pPr>
            <a:lvl2pPr marL="536575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 userDrawn="1"/>
        </p:nvSpPr>
        <p:spPr>
          <a:xfrm>
            <a:off x="4097075" y="1470860"/>
            <a:ext cx="3916280" cy="391628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9170828" y="3429001"/>
            <a:ext cx="1576426" cy="15764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2328217" y="1444380"/>
            <a:ext cx="1171996" cy="117199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48000" y="2894400"/>
            <a:ext cx="3618000" cy="1108800"/>
          </a:xfrm>
        </p:spPr>
        <p:txBody>
          <a:bodyPr lIns="90000" tIns="46800" rIns="90000" bIns="4680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2000" y="298800"/>
            <a:ext cx="8748000" cy="648000"/>
          </a:xfrm>
        </p:spPr>
        <p:txBody>
          <a:bodyPr anchor="t" anchorCtr="0"/>
          <a:lstStyle>
            <a:lvl1pPr algn="ctr"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08800" y="2494800"/>
            <a:ext cx="8172000" cy="389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92000" y="961200"/>
            <a:ext cx="8762400" cy="1332000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90220" y="532550"/>
            <a:ext cx="1552977" cy="5811838"/>
          </a:xfrm>
        </p:spPr>
        <p:txBody>
          <a:bodyPr vert="eaVert" anchor="ctr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6367" y="532550"/>
            <a:ext cx="947391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94154"/>
            <a:ext cx="10515599" cy="72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75210"/>
            <a:ext cx="10515599" cy="499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579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28DE8F-8DB5-4710-82E5-6DACE62778C2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579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579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A644B83-115B-4054-AC02-DC44F3D2F9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914400" rtl="0" eaLnBrk="1" latinLnBrk="0" hangingPunct="1">
        <a:lnSpc>
          <a:spcPct val="120000"/>
        </a:lnSpc>
        <a:spcBef>
          <a:spcPts val="1000"/>
        </a:spcBef>
        <a:buClr>
          <a:schemeClr val="accent2"/>
        </a:buClr>
        <a:buSzPct val="80000"/>
        <a:buFont typeface="Wingdings" pitchFamily="2" charset="2"/>
        <a:buChar char="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00" indent="-276225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10" Type="http://schemas.openxmlformats.org/officeDocument/2006/relationships/tags" Target="../tags/tag85.xml"/><Relationship Id="rId19" Type="http://schemas.openxmlformats.org/officeDocument/2006/relationships/notesSlide" Target="../notesSlides/notesSlide11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00.xml"/><Relationship Id="rId7" Type="http://schemas.openxmlformats.org/officeDocument/2006/relationships/image" Target="../media/image1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3.xml"/><Relationship Id="rId7" Type="http://schemas.openxmlformats.org/officeDocument/2006/relationships/image" Target="../media/image4.jp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6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1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6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21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26" Type="http://schemas.openxmlformats.org/officeDocument/2006/relationships/tags" Target="../tags/tag161.xml"/><Relationship Id="rId3" Type="http://schemas.openxmlformats.org/officeDocument/2006/relationships/tags" Target="../tags/tag138.xml"/><Relationship Id="rId21" Type="http://schemas.openxmlformats.org/officeDocument/2006/relationships/tags" Target="../tags/tag156.xml"/><Relationship Id="rId7" Type="http://schemas.openxmlformats.org/officeDocument/2006/relationships/tags" Target="../tags/tag142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0" Type="http://schemas.openxmlformats.org/officeDocument/2006/relationships/tags" Target="../tags/tag155.xml"/><Relationship Id="rId29" Type="http://schemas.openxmlformats.org/officeDocument/2006/relationships/tags" Target="../tags/tag164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5" Type="http://schemas.openxmlformats.org/officeDocument/2006/relationships/tags" Target="../tags/tag140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tags" Target="../tags/tag163.xml"/><Relationship Id="rId10" Type="http://schemas.openxmlformats.org/officeDocument/2006/relationships/tags" Target="../tags/tag145.xml"/><Relationship Id="rId19" Type="http://schemas.openxmlformats.org/officeDocument/2006/relationships/tags" Target="../tags/tag154.xml"/><Relationship Id="rId31" Type="http://schemas.openxmlformats.org/officeDocument/2006/relationships/notesSlide" Target="../notesSlides/notesSlide22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Relationship Id="rId30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67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78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28.jpe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image" Target="../media/image30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9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tags" Target="../tags/tag218.xml"/><Relationship Id="rId18" Type="http://schemas.openxmlformats.org/officeDocument/2006/relationships/tags" Target="../tags/tag223.xml"/><Relationship Id="rId3" Type="http://schemas.openxmlformats.org/officeDocument/2006/relationships/tags" Target="../tags/tag208.xml"/><Relationship Id="rId21" Type="http://schemas.openxmlformats.org/officeDocument/2006/relationships/notesSlide" Target="../notesSlides/notesSlide32.xml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17" Type="http://schemas.openxmlformats.org/officeDocument/2006/relationships/tags" Target="../tags/tag222.xml"/><Relationship Id="rId2" Type="http://schemas.openxmlformats.org/officeDocument/2006/relationships/tags" Target="../tags/tag207.xml"/><Relationship Id="rId16" Type="http://schemas.openxmlformats.org/officeDocument/2006/relationships/tags" Target="../tags/tag221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5" Type="http://schemas.openxmlformats.org/officeDocument/2006/relationships/tags" Target="../tags/tag210.xml"/><Relationship Id="rId15" Type="http://schemas.openxmlformats.org/officeDocument/2006/relationships/tags" Target="../tags/tag220.xml"/><Relationship Id="rId10" Type="http://schemas.openxmlformats.org/officeDocument/2006/relationships/tags" Target="../tags/tag215.xml"/><Relationship Id="rId19" Type="http://schemas.openxmlformats.org/officeDocument/2006/relationships/tags" Target="../tags/tag224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tags" Target="../tags/tag2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27.xml"/><Relationship Id="rId7" Type="http://schemas.openxmlformats.org/officeDocument/2006/relationships/tags" Target="../tags/tag231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tags" Target="../tags/tag234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2.xml"/><Relationship Id="rId7" Type="http://schemas.openxmlformats.org/officeDocument/2006/relationships/image" Target="../media/image4.jp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34" Type="http://schemas.openxmlformats.org/officeDocument/2006/relationships/notesSlide" Target="../notesSlides/notesSlide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35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581400" y="3909558"/>
            <a:ext cx="5443330" cy="90098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第一小组：熊添晨，郭黛筠，尚晴宇，</a:t>
            </a:r>
            <a:endParaRPr lang="en-US" altLang="zh-CN" dirty="0"/>
          </a:p>
          <a:p>
            <a:r>
              <a:rPr lang="zh-CN" altLang="en-US" dirty="0"/>
              <a:t>蓝煜斌，赵昱童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81400" y="2408117"/>
            <a:ext cx="5271052" cy="1501442"/>
          </a:xfrm>
        </p:spPr>
        <p:txBody>
          <a:bodyPr>
            <a:normAutofit/>
          </a:bodyPr>
          <a:lstStyle/>
          <a:p>
            <a:r>
              <a:rPr lang="en-US" altLang="zh-CN" dirty="0"/>
              <a:t>Hogwarts </a:t>
            </a:r>
            <a:r>
              <a:rPr lang="zh-CN" altLang="en-US" dirty="0"/>
              <a:t>导游</a:t>
            </a:r>
            <a:r>
              <a:rPr lang="en-US" altLang="zh-CN" dirty="0"/>
              <a:t>App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富有人文的设计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1103629"/>
            <a:ext cx="8737600" cy="1209648"/>
          </a:xfrm>
        </p:spPr>
        <p:txBody>
          <a:bodyPr>
            <a:normAutofit/>
          </a:bodyPr>
          <a:lstStyle/>
          <a:p>
            <a:r>
              <a:rPr lang="zh-CN" altLang="en-US" dirty="0"/>
              <a:t>我们在基本的功能基础上，富有人文情怀地增加了好友系统。</a:t>
            </a:r>
            <a:endParaRPr lang="en-US" altLang="zh-CN" dirty="0"/>
          </a:p>
          <a:p>
            <a:r>
              <a:rPr lang="zh-CN" altLang="en-US" dirty="0"/>
              <a:t>旅途中遇上三两合拍的驴友，或是评论中发现知己之言，倾盖如故，虽为初见，却能通过</a:t>
            </a:r>
            <a:r>
              <a:rPr lang="en-US" altLang="zh-CN" dirty="0"/>
              <a:t>app</a:t>
            </a:r>
            <a:r>
              <a:rPr lang="zh-CN" altLang="en-US" dirty="0"/>
              <a:t>中的好友系统成为至交。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C1BE1A-C468-4D4E-BF1F-7FB7173338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6984"/>
          <a:stretch/>
        </p:blipFill>
        <p:spPr>
          <a:xfrm>
            <a:off x="2053309" y="2571203"/>
            <a:ext cx="3180835" cy="38931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5915F0-7348-40C9-9834-EE00153FD1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871"/>
          <a:stretch/>
        </p:blipFill>
        <p:spPr>
          <a:xfrm>
            <a:off x="6957857" y="2571202"/>
            <a:ext cx="1981367" cy="3893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26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肘形连接符 2"/>
          <p:cNvCxnSpPr>
            <a:endCxn id="10" idx="2"/>
          </p:cNvCxnSpPr>
          <p:nvPr>
            <p:custDataLst>
              <p:tags r:id="rId2"/>
            </p:custDataLst>
          </p:nvPr>
        </p:nvCxnSpPr>
        <p:spPr>
          <a:xfrm>
            <a:off x="6536716" y="3037511"/>
            <a:ext cx="2161295" cy="1380472"/>
          </a:xfrm>
          <a:prstGeom prst="bentConnector3">
            <a:avLst>
              <a:gd name="adj1" fmla="val 38329"/>
            </a:avLst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/>
          <p:nvPr>
            <p:custDataLst>
              <p:tags r:id="rId3"/>
            </p:custDataLst>
          </p:nvPr>
        </p:nvCxnSpPr>
        <p:spPr>
          <a:xfrm rot="10800000">
            <a:off x="3580164" y="3037511"/>
            <a:ext cx="1876206" cy="626550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/>
          <p:nvPr>
            <p:custDataLst>
              <p:tags r:id="rId4"/>
            </p:custDataLst>
          </p:nvPr>
        </p:nvCxnSpPr>
        <p:spPr>
          <a:xfrm flipV="1">
            <a:off x="6723732" y="1943683"/>
            <a:ext cx="1943367" cy="1814610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5107212" y="2586037"/>
            <a:ext cx="1685925" cy="1685925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倾盖</a:t>
            </a:r>
            <a:endParaRPr lang="en-US" altLang="zh-CN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如故</a:t>
            </a: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2935662" y="2726179"/>
            <a:ext cx="645709" cy="645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8682865" y="1601224"/>
            <a:ext cx="645709" cy="6457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8698011" y="4095128"/>
            <a:ext cx="645709" cy="6457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KSO_Shape"/>
          <p:cNvSpPr/>
          <p:nvPr>
            <p:custDataLst>
              <p:tags r:id="rId9"/>
            </p:custDataLst>
          </p:nvPr>
        </p:nvSpPr>
        <p:spPr bwMode="auto">
          <a:xfrm>
            <a:off x="3075903" y="2935908"/>
            <a:ext cx="342887" cy="258224"/>
          </a:xfrm>
          <a:custGeom>
            <a:avLst/>
            <a:gdLst>
              <a:gd name="T0" fmla="*/ 1800397 w 3421"/>
              <a:gd name="T1" fmla="*/ 1243052 h 2574"/>
              <a:gd name="T2" fmla="*/ 1775662 w 3421"/>
              <a:gd name="T3" fmla="*/ 1330976 h 2574"/>
              <a:gd name="T4" fmla="*/ 1694089 w 3421"/>
              <a:gd name="T5" fmla="*/ 1355195 h 2574"/>
              <a:gd name="T6" fmla="*/ 105782 w 3421"/>
              <a:gd name="T7" fmla="*/ 1355195 h 2574"/>
              <a:gd name="T8" fmla="*/ 33682 w 3421"/>
              <a:gd name="T9" fmla="*/ 1330976 h 2574"/>
              <a:gd name="T10" fmla="*/ 0 w 3421"/>
              <a:gd name="T11" fmla="*/ 1243052 h 2574"/>
              <a:gd name="T12" fmla="*/ 0 w 3421"/>
              <a:gd name="T13" fmla="*/ 102666 h 2574"/>
              <a:gd name="T14" fmla="*/ 33156 w 3421"/>
              <a:gd name="T15" fmla="*/ 30010 h 2574"/>
              <a:gd name="T16" fmla="*/ 105782 w 3421"/>
              <a:gd name="T17" fmla="*/ 0 h 2574"/>
              <a:gd name="T18" fmla="*/ 1694089 w 3421"/>
              <a:gd name="T19" fmla="*/ 0 h 2574"/>
              <a:gd name="T20" fmla="*/ 1773557 w 3421"/>
              <a:gd name="T21" fmla="*/ 28431 h 2574"/>
              <a:gd name="T22" fmla="*/ 1800397 w 3421"/>
              <a:gd name="T23" fmla="*/ 102666 h 2574"/>
              <a:gd name="T24" fmla="*/ 1800397 w 3421"/>
              <a:gd name="T25" fmla="*/ 1243052 h 2574"/>
              <a:gd name="T26" fmla="*/ 576274 w 3421"/>
              <a:gd name="T27" fmla="*/ 677071 h 2574"/>
              <a:gd name="T28" fmla="*/ 105256 w 3421"/>
              <a:gd name="T29" fmla="*/ 211651 h 2574"/>
              <a:gd name="T30" fmla="*/ 105256 w 3421"/>
              <a:gd name="T31" fmla="*/ 1155654 h 2574"/>
              <a:gd name="T32" fmla="*/ 576274 w 3421"/>
              <a:gd name="T33" fmla="*/ 677071 h 2574"/>
              <a:gd name="T34" fmla="*/ 1619884 w 3421"/>
              <a:gd name="T35" fmla="*/ 100560 h 2574"/>
              <a:gd name="T36" fmla="*/ 180513 w 3421"/>
              <a:gd name="T37" fmla="*/ 100560 h 2574"/>
              <a:gd name="T38" fmla="*/ 783628 w 3421"/>
              <a:gd name="T39" fmla="*/ 702869 h 2574"/>
              <a:gd name="T40" fmla="*/ 899935 w 3421"/>
              <a:gd name="T41" fmla="*/ 781843 h 2574"/>
              <a:gd name="T42" fmla="*/ 1016769 w 3421"/>
              <a:gd name="T43" fmla="*/ 702869 h 2574"/>
              <a:gd name="T44" fmla="*/ 1619884 w 3421"/>
              <a:gd name="T45" fmla="*/ 100560 h 2574"/>
              <a:gd name="T46" fmla="*/ 1615673 w 3421"/>
              <a:gd name="T47" fmla="*/ 1241999 h 2574"/>
              <a:gd name="T48" fmla="*/ 1143076 w 3421"/>
              <a:gd name="T49" fmla="*/ 769207 h 2574"/>
              <a:gd name="T50" fmla="*/ 1065713 w 3421"/>
              <a:gd name="T51" fmla="*/ 845549 h 2574"/>
              <a:gd name="T52" fmla="*/ 900462 w 3421"/>
              <a:gd name="T53" fmla="*/ 912940 h 2574"/>
              <a:gd name="T54" fmla="*/ 734684 w 3421"/>
              <a:gd name="T55" fmla="*/ 845549 h 2574"/>
              <a:gd name="T56" fmla="*/ 657321 w 3421"/>
              <a:gd name="T57" fmla="*/ 769207 h 2574"/>
              <a:gd name="T58" fmla="*/ 184724 w 3421"/>
              <a:gd name="T59" fmla="*/ 1241999 h 2574"/>
              <a:gd name="T60" fmla="*/ 1615673 w 3421"/>
              <a:gd name="T61" fmla="*/ 1241999 h 2574"/>
              <a:gd name="T62" fmla="*/ 1695141 w 3421"/>
              <a:gd name="T63" fmla="*/ 1155654 h 2574"/>
              <a:gd name="T64" fmla="*/ 1695141 w 3421"/>
              <a:gd name="T65" fmla="*/ 211651 h 2574"/>
              <a:gd name="T66" fmla="*/ 1224123 w 3421"/>
              <a:gd name="T67" fmla="*/ 677071 h 2574"/>
              <a:gd name="T68" fmla="*/ 1695141 w 3421"/>
              <a:gd name="T69" fmla="*/ 1155654 h 25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421" h="2574">
                <a:moveTo>
                  <a:pt x="3421" y="2361"/>
                </a:moveTo>
                <a:cubicBezTo>
                  <a:pt x="3421" y="2441"/>
                  <a:pt x="3405" y="2497"/>
                  <a:pt x="3374" y="2528"/>
                </a:cubicBezTo>
                <a:cubicBezTo>
                  <a:pt x="3343" y="2559"/>
                  <a:pt x="3291" y="2574"/>
                  <a:pt x="3219" y="2574"/>
                </a:cubicBezTo>
                <a:cubicBezTo>
                  <a:pt x="201" y="2574"/>
                  <a:pt x="201" y="2574"/>
                  <a:pt x="201" y="2574"/>
                </a:cubicBezTo>
                <a:cubicBezTo>
                  <a:pt x="146" y="2574"/>
                  <a:pt x="100" y="2559"/>
                  <a:pt x="64" y="2528"/>
                </a:cubicBezTo>
                <a:cubicBezTo>
                  <a:pt x="21" y="2490"/>
                  <a:pt x="0" y="2434"/>
                  <a:pt x="0" y="2361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42"/>
                  <a:pt x="21" y="96"/>
                  <a:pt x="63" y="57"/>
                </a:cubicBezTo>
                <a:cubicBezTo>
                  <a:pt x="105" y="19"/>
                  <a:pt x="151" y="0"/>
                  <a:pt x="201" y="0"/>
                </a:cubicBezTo>
                <a:cubicBezTo>
                  <a:pt x="3219" y="0"/>
                  <a:pt x="3219" y="0"/>
                  <a:pt x="3219" y="0"/>
                </a:cubicBezTo>
                <a:cubicBezTo>
                  <a:pt x="3286" y="0"/>
                  <a:pt x="3337" y="18"/>
                  <a:pt x="3370" y="54"/>
                </a:cubicBezTo>
                <a:cubicBezTo>
                  <a:pt x="3404" y="90"/>
                  <a:pt x="3421" y="137"/>
                  <a:pt x="3421" y="195"/>
                </a:cubicBezTo>
                <a:cubicBezTo>
                  <a:pt x="3421" y="2361"/>
                  <a:pt x="3421" y="2361"/>
                  <a:pt x="3421" y="2361"/>
                </a:cubicBezTo>
                <a:close/>
                <a:moveTo>
                  <a:pt x="1095" y="1286"/>
                </a:moveTo>
                <a:cubicBezTo>
                  <a:pt x="200" y="402"/>
                  <a:pt x="200" y="402"/>
                  <a:pt x="200" y="402"/>
                </a:cubicBezTo>
                <a:cubicBezTo>
                  <a:pt x="200" y="2195"/>
                  <a:pt x="200" y="2195"/>
                  <a:pt x="200" y="2195"/>
                </a:cubicBezTo>
                <a:cubicBezTo>
                  <a:pt x="1095" y="1286"/>
                  <a:pt x="1095" y="1286"/>
                  <a:pt x="1095" y="1286"/>
                </a:cubicBezTo>
                <a:close/>
                <a:moveTo>
                  <a:pt x="3078" y="191"/>
                </a:moveTo>
                <a:cubicBezTo>
                  <a:pt x="343" y="191"/>
                  <a:pt x="343" y="191"/>
                  <a:pt x="343" y="191"/>
                </a:cubicBezTo>
                <a:cubicBezTo>
                  <a:pt x="1489" y="1335"/>
                  <a:pt x="1489" y="1335"/>
                  <a:pt x="1489" y="1335"/>
                </a:cubicBezTo>
                <a:cubicBezTo>
                  <a:pt x="1589" y="1435"/>
                  <a:pt x="1663" y="1485"/>
                  <a:pt x="1710" y="1485"/>
                </a:cubicBezTo>
                <a:cubicBezTo>
                  <a:pt x="1758" y="1485"/>
                  <a:pt x="1832" y="1435"/>
                  <a:pt x="1932" y="1335"/>
                </a:cubicBezTo>
                <a:cubicBezTo>
                  <a:pt x="3078" y="191"/>
                  <a:pt x="3078" y="191"/>
                  <a:pt x="3078" y="191"/>
                </a:cubicBezTo>
                <a:close/>
                <a:moveTo>
                  <a:pt x="3070" y="2359"/>
                </a:moveTo>
                <a:cubicBezTo>
                  <a:pt x="2172" y="1461"/>
                  <a:pt x="2172" y="1461"/>
                  <a:pt x="2172" y="1461"/>
                </a:cubicBezTo>
                <a:cubicBezTo>
                  <a:pt x="2025" y="1606"/>
                  <a:pt x="2025" y="1606"/>
                  <a:pt x="2025" y="1606"/>
                </a:cubicBezTo>
                <a:cubicBezTo>
                  <a:pt x="1940" y="1691"/>
                  <a:pt x="1835" y="1734"/>
                  <a:pt x="1711" y="1734"/>
                </a:cubicBezTo>
                <a:cubicBezTo>
                  <a:pt x="1586" y="1734"/>
                  <a:pt x="1481" y="1691"/>
                  <a:pt x="1396" y="1606"/>
                </a:cubicBezTo>
                <a:cubicBezTo>
                  <a:pt x="1249" y="1461"/>
                  <a:pt x="1249" y="1461"/>
                  <a:pt x="1249" y="1461"/>
                </a:cubicBezTo>
                <a:cubicBezTo>
                  <a:pt x="351" y="2359"/>
                  <a:pt x="351" y="2359"/>
                  <a:pt x="351" y="2359"/>
                </a:cubicBezTo>
                <a:cubicBezTo>
                  <a:pt x="3070" y="2359"/>
                  <a:pt x="3070" y="2359"/>
                  <a:pt x="3070" y="2359"/>
                </a:cubicBezTo>
                <a:close/>
                <a:moveTo>
                  <a:pt x="3221" y="2195"/>
                </a:moveTo>
                <a:cubicBezTo>
                  <a:pt x="3221" y="402"/>
                  <a:pt x="3221" y="402"/>
                  <a:pt x="3221" y="402"/>
                </a:cubicBezTo>
                <a:cubicBezTo>
                  <a:pt x="2326" y="1286"/>
                  <a:pt x="2326" y="1286"/>
                  <a:pt x="2326" y="1286"/>
                </a:cubicBezTo>
                <a:cubicBezTo>
                  <a:pt x="3221" y="2195"/>
                  <a:pt x="3221" y="2195"/>
                  <a:pt x="3221" y="2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13" name="KSO_Shape"/>
          <p:cNvSpPr/>
          <p:nvPr>
            <p:custDataLst>
              <p:tags r:id="rId10"/>
            </p:custDataLst>
          </p:nvPr>
        </p:nvSpPr>
        <p:spPr>
          <a:xfrm>
            <a:off x="8956285" y="1748902"/>
            <a:ext cx="98868" cy="370755"/>
          </a:xfrm>
          <a:custGeom>
            <a:avLst/>
            <a:gdLst>
              <a:gd name="connsiteX0" fmla="*/ 68824 w 586846"/>
              <a:gd name="connsiteY0" fmla="*/ 1723528 h 2207149"/>
              <a:gd name="connsiteX1" fmla="*/ 229234 w 586846"/>
              <a:gd name="connsiteY1" fmla="*/ 1999898 h 2207149"/>
              <a:gd name="connsiteX2" fmla="*/ 395081 w 586846"/>
              <a:gd name="connsiteY2" fmla="*/ 1968031 h 2207149"/>
              <a:gd name="connsiteX3" fmla="*/ 530795 w 586846"/>
              <a:gd name="connsiteY3" fmla="*/ 1725944 h 2207149"/>
              <a:gd name="connsiteX4" fmla="*/ 306023 w 586846"/>
              <a:gd name="connsiteY4" fmla="*/ 76465 h 2207149"/>
              <a:gd name="connsiteX5" fmla="*/ 306023 w 586846"/>
              <a:gd name="connsiteY5" fmla="*/ 1514740 h 2207149"/>
              <a:gd name="connsiteX6" fmla="*/ 529167 w 586846"/>
              <a:gd name="connsiteY6" fmla="*/ 1514740 h 2207149"/>
              <a:gd name="connsiteX7" fmla="*/ 529167 w 586846"/>
              <a:gd name="connsiteY7" fmla="*/ 155048 h 2207149"/>
              <a:gd name="connsiteX8" fmla="*/ 450584 w 586846"/>
              <a:gd name="connsiteY8" fmla="*/ 76465 h 2207149"/>
              <a:gd name="connsiteX9" fmla="*/ 136262 w 586846"/>
              <a:gd name="connsiteY9" fmla="*/ 76465 h 2207149"/>
              <a:gd name="connsiteX10" fmla="*/ 57679 w 586846"/>
              <a:gd name="connsiteY10" fmla="*/ 155048 h 2207149"/>
              <a:gd name="connsiteX11" fmla="*/ 57679 w 586846"/>
              <a:gd name="connsiteY11" fmla="*/ 1514740 h 2207149"/>
              <a:gd name="connsiteX12" fmla="*/ 280823 w 586846"/>
              <a:gd name="connsiteY12" fmla="*/ 1514740 h 2207149"/>
              <a:gd name="connsiteX13" fmla="*/ 280823 w 586846"/>
              <a:gd name="connsiteY13" fmla="*/ 76465 h 2207149"/>
              <a:gd name="connsiteX14" fmla="*/ 97810 w 586846"/>
              <a:gd name="connsiteY14" fmla="*/ 0 h 2207149"/>
              <a:gd name="connsiteX15" fmla="*/ 489036 w 586846"/>
              <a:gd name="connsiteY15" fmla="*/ 0 h 2207149"/>
              <a:gd name="connsiteX16" fmla="*/ 586846 w 586846"/>
              <a:gd name="connsiteY16" fmla="*/ 97810 h 2207149"/>
              <a:gd name="connsiteX17" fmla="*/ 586846 w 586846"/>
              <a:gd name="connsiteY17" fmla="*/ 1690953 h 2207149"/>
              <a:gd name="connsiteX18" fmla="*/ 586517 w 586846"/>
              <a:gd name="connsiteY18" fmla="*/ 1690953 h 2207149"/>
              <a:gd name="connsiteX19" fmla="*/ 586514 w 586846"/>
              <a:gd name="connsiteY19" fmla="*/ 1691828 h 2207149"/>
              <a:gd name="connsiteX20" fmla="*/ 586823 w 586846"/>
              <a:gd name="connsiteY20" fmla="*/ 1691829 h 2207149"/>
              <a:gd name="connsiteX21" fmla="*/ 586812 w 586846"/>
              <a:gd name="connsiteY21" fmla="*/ 1694880 h 2207149"/>
              <a:gd name="connsiteX22" fmla="*/ 299633 w 586846"/>
              <a:gd name="connsiteY22" fmla="*/ 2207149 h 2207149"/>
              <a:gd name="connsiteX23" fmla="*/ 23 w 586846"/>
              <a:gd name="connsiteY23" fmla="*/ 1690953 h 2207149"/>
              <a:gd name="connsiteX24" fmla="*/ 0 w 586846"/>
              <a:gd name="connsiteY24" fmla="*/ 1690953 h 2207149"/>
              <a:gd name="connsiteX25" fmla="*/ 0 w 586846"/>
              <a:gd name="connsiteY25" fmla="*/ 97810 h 2207149"/>
              <a:gd name="connsiteX26" fmla="*/ 97810 w 586846"/>
              <a:gd name="connsiteY26" fmla="*/ 0 h 220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846" h="2207149">
                <a:moveTo>
                  <a:pt x="68824" y="1723528"/>
                </a:moveTo>
                <a:lnTo>
                  <a:pt x="229234" y="1999898"/>
                </a:lnTo>
                <a:lnTo>
                  <a:pt x="395081" y="1968031"/>
                </a:lnTo>
                <a:lnTo>
                  <a:pt x="530795" y="1725944"/>
                </a:lnTo>
                <a:close/>
                <a:moveTo>
                  <a:pt x="306023" y="76465"/>
                </a:moveTo>
                <a:lnTo>
                  <a:pt x="306023" y="1514740"/>
                </a:lnTo>
                <a:lnTo>
                  <a:pt x="529167" y="1514740"/>
                </a:lnTo>
                <a:lnTo>
                  <a:pt x="529167" y="155048"/>
                </a:lnTo>
                <a:cubicBezTo>
                  <a:pt x="529167" y="111648"/>
                  <a:pt x="493984" y="76465"/>
                  <a:pt x="450584" y="76465"/>
                </a:cubicBezTo>
                <a:close/>
                <a:moveTo>
                  <a:pt x="136262" y="76465"/>
                </a:moveTo>
                <a:cubicBezTo>
                  <a:pt x="92862" y="76465"/>
                  <a:pt x="57679" y="111648"/>
                  <a:pt x="57679" y="155048"/>
                </a:cubicBezTo>
                <a:lnTo>
                  <a:pt x="57679" y="1514740"/>
                </a:lnTo>
                <a:lnTo>
                  <a:pt x="280823" y="1514740"/>
                </a:lnTo>
                <a:lnTo>
                  <a:pt x="280823" y="76465"/>
                </a:lnTo>
                <a:close/>
                <a:moveTo>
                  <a:pt x="97810" y="0"/>
                </a:moveTo>
                <a:lnTo>
                  <a:pt x="489036" y="0"/>
                </a:lnTo>
                <a:cubicBezTo>
                  <a:pt x="543055" y="0"/>
                  <a:pt x="586846" y="43791"/>
                  <a:pt x="586846" y="97810"/>
                </a:cubicBezTo>
                <a:lnTo>
                  <a:pt x="586846" y="1690953"/>
                </a:lnTo>
                <a:lnTo>
                  <a:pt x="586517" y="1690953"/>
                </a:lnTo>
                <a:lnTo>
                  <a:pt x="586514" y="1691828"/>
                </a:lnTo>
                <a:lnTo>
                  <a:pt x="586823" y="1691829"/>
                </a:lnTo>
                <a:lnTo>
                  <a:pt x="586812" y="1694880"/>
                </a:lnTo>
                <a:lnTo>
                  <a:pt x="299633" y="2207149"/>
                </a:lnTo>
                <a:lnTo>
                  <a:pt x="23" y="1690953"/>
                </a:lnTo>
                <a:lnTo>
                  <a:pt x="0" y="1690953"/>
                </a:lnTo>
                <a:lnTo>
                  <a:pt x="0" y="97810"/>
                </a:lnTo>
                <a:cubicBezTo>
                  <a:pt x="0" y="43791"/>
                  <a:pt x="43791" y="0"/>
                  <a:pt x="97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KSO_Shape"/>
          <p:cNvSpPr/>
          <p:nvPr>
            <p:custDataLst>
              <p:tags r:id="rId11"/>
            </p:custDataLst>
          </p:nvPr>
        </p:nvSpPr>
        <p:spPr bwMode="auto">
          <a:xfrm>
            <a:off x="8898158" y="4237808"/>
            <a:ext cx="276932" cy="387318"/>
          </a:xfrm>
          <a:custGeom>
            <a:avLst/>
            <a:gdLst>
              <a:gd name="T0" fmla="*/ 2147483646 w 4228"/>
              <a:gd name="T1" fmla="*/ 2147483646 h 5910"/>
              <a:gd name="T2" fmla="*/ 2147483646 w 4228"/>
              <a:gd name="T3" fmla="*/ 2147483646 h 5910"/>
              <a:gd name="T4" fmla="*/ 2147483646 w 4228"/>
              <a:gd name="T5" fmla="*/ 2147483646 h 5910"/>
              <a:gd name="T6" fmla="*/ 2147483646 w 4228"/>
              <a:gd name="T7" fmla="*/ 2147483646 h 5910"/>
              <a:gd name="T8" fmla="*/ 2147483646 w 4228"/>
              <a:gd name="T9" fmla="*/ 736754076 h 5910"/>
              <a:gd name="T10" fmla="*/ 2147483646 w 4228"/>
              <a:gd name="T11" fmla="*/ 468900117 h 5910"/>
              <a:gd name="T12" fmla="*/ 2147483646 w 4228"/>
              <a:gd name="T13" fmla="*/ 2147483646 h 5910"/>
              <a:gd name="T14" fmla="*/ 2147483646 w 4228"/>
              <a:gd name="T15" fmla="*/ 2147483646 h 5910"/>
              <a:gd name="T16" fmla="*/ 769768890 w 4228"/>
              <a:gd name="T17" fmla="*/ 2147483646 h 5910"/>
              <a:gd name="T18" fmla="*/ 502005176 w 4228"/>
              <a:gd name="T19" fmla="*/ 2147483646 h 5910"/>
              <a:gd name="T20" fmla="*/ 2147483646 w 4228"/>
              <a:gd name="T21" fmla="*/ 2147483646 h 5910"/>
              <a:gd name="T22" fmla="*/ 2147483646 w 4228"/>
              <a:gd name="T23" fmla="*/ 2147483646 h 5910"/>
              <a:gd name="T24" fmla="*/ 2147483646 w 4228"/>
              <a:gd name="T25" fmla="*/ 2147483646 h 5910"/>
              <a:gd name="T26" fmla="*/ 2147483646 w 4228"/>
              <a:gd name="T27" fmla="*/ 2147483646 h 5910"/>
              <a:gd name="T28" fmla="*/ 2147483646 w 4228"/>
              <a:gd name="T29" fmla="*/ 2147483646 h 5910"/>
              <a:gd name="T30" fmla="*/ 2147483646 w 4228"/>
              <a:gd name="T31" fmla="*/ 2147483646 h 5910"/>
              <a:gd name="T32" fmla="*/ 2147483646 w 4228"/>
              <a:gd name="T33" fmla="*/ 2147483646 h 5910"/>
              <a:gd name="T34" fmla="*/ 2147483646 w 4228"/>
              <a:gd name="T35" fmla="*/ 2147483646 h 5910"/>
              <a:gd name="T36" fmla="*/ 2147483646 w 4228"/>
              <a:gd name="T37" fmla="*/ 2147483646 h 5910"/>
              <a:gd name="T38" fmla="*/ 2147483646 w 4228"/>
              <a:gd name="T39" fmla="*/ 2147483646 h 5910"/>
              <a:gd name="T40" fmla="*/ 2147483646 w 4228"/>
              <a:gd name="T41" fmla="*/ 2147483646 h 5910"/>
              <a:gd name="T42" fmla="*/ 2147483646 w 4228"/>
              <a:gd name="T43" fmla="*/ 2147483646 h 5910"/>
              <a:gd name="T44" fmla="*/ 2147483646 w 4228"/>
              <a:gd name="T45" fmla="*/ 2147483646 h 5910"/>
              <a:gd name="T46" fmla="*/ 2147483646 w 4228"/>
              <a:gd name="T47" fmla="*/ 2147483646 h 5910"/>
              <a:gd name="T48" fmla="*/ 2147483646 w 4228"/>
              <a:gd name="T49" fmla="*/ 2147483646 h 5910"/>
              <a:gd name="T50" fmla="*/ 2147483646 w 4228"/>
              <a:gd name="T51" fmla="*/ 2147483646 h 5910"/>
              <a:gd name="T52" fmla="*/ 2147483646 w 4228"/>
              <a:gd name="T53" fmla="*/ 2147483646 h 5910"/>
              <a:gd name="T54" fmla="*/ 2147483646 w 4228"/>
              <a:gd name="T55" fmla="*/ 2147483646 h 5910"/>
              <a:gd name="T56" fmla="*/ 2147483646 w 4228"/>
              <a:gd name="T57" fmla="*/ 2147483646 h 5910"/>
              <a:gd name="T58" fmla="*/ 2147483646 w 4228"/>
              <a:gd name="T59" fmla="*/ 2147483646 h 5910"/>
              <a:gd name="T60" fmla="*/ 2147483646 w 4228"/>
              <a:gd name="T61" fmla="*/ 2147483646 h 5910"/>
              <a:gd name="T62" fmla="*/ 2147483646 w 4228"/>
              <a:gd name="T63" fmla="*/ 2147483646 h 5910"/>
              <a:gd name="T64" fmla="*/ 2147483646 w 4228"/>
              <a:gd name="T65" fmla="*/ 2147483646 h 5910"/>
              <a:gd name="T66" fmla="*/ 2147483646 w 4228"/>
              <a:gd name="T67" fmla="*/ 2147483646 h 5910"/>
              <a:gd name="T68" fmla="*/ 2147483646 w 4228"/>
              <a:gd name="T69" fmla="*/ 2147483646 h 5910"/>
              <a:gd name="T70" fmla="*/ 2147483646 w 4228"/>
              <a:gd name="T71" fmla="*/ 2147483646 h 5910"/>
              <a:gd name="T72" fmla="*/ 2147483646 w 4228"/>
              <a:gd name="T73" fmla="*/ 2147483646 h 5910"/>
              <a:gd name="T74" fmla="*/ 2147483646 w 4228"/>
              <a:gd name="T75" fmla="*/ 2147483646 h 5910"/>
              <a:gd name="T76" fmla="*/ 2147483646 w 4228"/>
              <a:gd name="T77" fmla="*/ 2147483646 h 5910"/>
              <a:gd name="T78" fmla="*/ 2147483646 w 4228"/>
              <a:gd name="T79" fmla="*/ 2147483646 h 5910"/>
              <a:gd name="T80" fmla="*/ 2147483646 w 4228"/>
              <a:gd name="T81" fmla="*/ 2147483646 h 5910"/>
              <a:gd name="T82" fmla="*/ 2147483646 w 4228"/>
              <a:gd name="T83" fmla="*/ 2147483646 h 5910"/>
              <a:gd name="T84" fmla="*/ 2147483646 w 4228"/>
              <a:gd name="T85" fmla="*/ 2147483646 h 5910"/>
              <a:gd name="T86" fmla="*/ 2147483646 w 4228"/>
              <a:gd name="T87" fmla="*/ 2147483646 h 5910"/>
              <a:gd name="T88" fmla="*/ 2147483646 w 4228"/>
              <a:gd name="T89" fmla="*/ 2147483646 h 5910"/>
              <a:gd name="T90" fmla="*/ 2147483646 w 4228"/>
              <a:gd name="T91" fmla="*/ 2147483646 h 5910"/>
              <a:gd name="T92" fmla="*/ 2147483646 w 4228"/>
              <a:gd name="T93" fmla="*/ 2147483646 h 5910"/>
              <a:gd name="T94" fmla="*/ 2147483646 w 4228"/>
              <a:gd name="T95" fmla="*/ 2147483646 h 5910"/>
              <a:gd name="T96" fmla="*/ 2147483646 w 4228"/>
              <a:gd name="T97" fmla="*/ 2147483646 h 5910"/>
              <a:gd name="T98" fmla="*/ 2147483646 w 4228"/>
              <a:gd name="T99" fmla="*/ 2147483646 h 5910"/>
              <a:gd name="T100" fmla="*/ 2147483646 w 4228"/>
              <a:gd name="T101" fmla="*/ 2147483646 h 5910"/>
              <a:gd name="T102" fmla="*/ 2147483646 w 4228"/>
              <a:gd name="T103" fmla="*/ 2147483646 h 5910"/>
              <a:gd name="T104" fmla="*/ 2147483646 w 4228"/>
              <a:gd name="T105" fmla="*/ 2147483646 h 5910"/>
              <a:gd name="T106" fmla="*/ 2147483646 w 4228"/>
              <a:gd name="T107" fmla="*/ 2147483646 h 5910"/>
              <a:gd name="T108" fmla="*/ 2147483646 w 4228"/>
              <a:gd name="T109" fmla="*/ 2147483646 h 5910"/>
              <a:gd name="T110" fmla="*/ 2147483646 w 4228"/>
              <a:gd name="T111" fmla="*/ 2147483646 h 5910"/>
              <a:gd name="T112" fmla="*/ 2147483646 w 4228"/>
              <a:gd name="T113" fmla="*/ 2147483646 h 5910"/>
              <a:gd name="T114" fmla="*/ 2147483646 w 4228"/>
              <a:gd name="T115" fmla="*/ 2147483646 h 5910"/>
              <a:gd name="T116" fmla="*/ 2147483646 w 4228"/>
              <a:gd name="T117" fmla="*/ 2147483646 h 5910"/>
              <a:gd name="T118" fmla="*/ 2147483646 w 4228"/>
              <a:gd name="T119" fmla="*/ 2147483646 h 5910"/>
              <a:gd name="T120" fmla="*/ 2147483646 w 4228"/>
              <a:gd name="T121" fmla="*/ 2147483646 h 59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228" h="5910">
                <a:moveTo>
                  <a:pt x="3998" y="2785"/>
                </a:moveTo>
                <a:lnTo>
                  <a:pt x="3815" y="2602"/>
                </a:lnTo>
                <a:lnTo>
                  <a:pt x="2840" y="1627"/>
                </a:lnTo>
                <a:lnTo>
                  <a:pt x="3127" y="1341"/>
                </a:lnTo>
                <a:lnTo>
                  <a:pt x="3155" y="1312"/>
                </a:lnTo>
                <a:lnTo>
                  <a:pt x="3181" y="1282"/>
                </a:lnTo>
                <a:lnTo>
                  <a:pt x="3205" y="1251"/>
                </a:lnTo>
                <a:lnTo>
                  <a:pt x="3227" y="1219"/>
                </a:lnTo>
                <a:lnTo>
                  <a:pt x="3247" y="1185"/>
                </a:lnTo>
                <a:lnTo>
                  <a:pt x="3266" y="1151"/>
                </a:lnTo>
                <a:lnTo>
                  <a:pt x="3284" y="1116"/>
                </a:lnTo>
                <a:lnTo>
                  <a:pt x="3299" y="1081"/>
                </a:lnTo>
                <a:lnTo>
                  <a:pt x="3313" y="1046"/>
                </a:lnTo>
                <a:lnTo>
                  <a:pt x="3324" y="1009"/>
                </a:lnTo>
                <a:lnTo>
                  <a:pt x="3335" y="972"/>
                </a:lnTo>
                <a:lnTo>
                  <a:pt x="3342" y="935"/>
                </a:lnTo>
                <a:lnTo>
                  <a:pt x="3349" y="898"/>
                </a:lnTo>
                <a:lnTo>
                  <a:pt x="3353" y="861"/>
                </a:lnTo>
                <a:lnTo>
                  <a:pt x="3356" y="823"/>
                </a:lnTo>
                <a:lnTo>
                  <a:pt x="3357" y="786"/>
                </a:lnTo>
                <a:lnTo>
                  <a:pt x="3356" y="748"/>
                </a:lnTo>
                <a:lnTo>
                  <a:pt x="3353" y="710"/>
                </a:lnTo>
                <a:lnTo>
                  <a:pt x="3349" y="673"/>
                </a:lnTo>
                <a:lnTo>
                  <a:pt x="3342" y="635"/>
                </a:lnTo>
                <a:lnTo>
                  <a:pt x="3335" y="598"/>
                </a:lnTo>
                <a:lnTo>
                  <a:pt x="3324" y="562"/>
                </a:lnTo>
                <a:lnTo>
                  <a:pt x="3313" y="526"/>
                </a:lnTo>
                <a:lnTo>
                  <a:pt x="3299" y="489"/>
                </a:lnTo>
                <a:lnTo>
                  <a:pt x="3284" y="455"/>
                </a:lnTo>
                <a:lnTo>
                  <a:pt x="3266" y="420"/>
                </a:lnTo>
                <a:lnTo>
                  <a:pt x="3247" y="385"/>
                </a:lnTo>
                <a:lnTo>
                  <a:pt x="3227" y="353"/>
                </a:lnTo>
                <a:lnTo>
                  <a:pt x="3205" y="321"/>
                </a:lnTo>
                <a:lnTo>
                  <a:pt x="3181" y="290"/>
                </a:lnTo>
                <a:lnTo>
                  <a:pt x="3155" y="258"/>
                </a:lnTo>
                <a:lnTo>
                  <a:pt x="3127" y="229"/>
                </a:lnTo>
                <a:lnTo>
                  <a:pt x="3097" y="201"/>
                </a:lnTo>
                <a:lnTo>
                  <a:pt x="3067" y="176"/>
                </a:lnTo>
                <a:lnTo>
                  <a:pt x="3036" y="151"/>
                </a:lnTo>
                <a:lnTo>
                  <a:pt x="3003" y="129"/>
                </a:lnTo>
                <a:lnTo>
                  <a:pt x="2970" y="108"/>
                </a:lnTo>
                <a:lnTo>
                  <a:pt x="2936" y="89"/>
                </a:lnTo>
                <a:lnTo>
                  <a:pt x="2902" y="72"/>
                </a:lnTo>
                <a:lnTo>
                  <a:pt x="2866" y="56"/>
                </a:lnTo>
                <a:lnTo>
                  <a:pt x="2830" y="43"/>
                </a:lnTo>
                <a:lnTo>
                  <a:pt x="2795" y="32"/>
                </a:lnTo>
                <a:lnTo>
                  <a:pt x="2758" y="22"/>
                </a:lnTo>
                <a:lnTo>
                  <a:pt x="2720" y="14"/>
                </a:lnTo>
                <a:lnTo>
                  <a:pt x="2683" y="7"/>
                </a:lnTo>
                <a:lnTo>
                  <a:pt x="2645" y="3"/>
                </a:lnTo>
                <a:lnTo>
                  <a:pt x="2608" y="0"/>
                </a:lnTo>
                <a:lnTo>
                  <a:pt x="2570" y="0"/>
                </a:lnTo>
                <a:lnTo>
                  <a:pt x="2532" y="0"/>
                </a:lnTo>
                <a:lnTo>
                  <a:pt x="2496" y="3"/>
                </a:lnTo>
                <a:lnTo>
                  <a:pt x="2458" y="7"/>
                </a:lnTo>
                <a:lnTo>
                  <a:pt x="2421" y="14"/>
                </a:lnTo>
                <a:lnTo>
                  <a:pt x="2383" y="22"/>
                </a:lnTo>
                <a:lnTo>
                  <a:pt x="2346" y="32"/>
                </a:lnTo>
                <a:lnTo>
                  <a:pt x="2310" y="43"/>
                </a:lnTo>
                <a:lnTo>
                  <a:pt x="2275" y="56"/>
                </a:lnTo>
                <a:lnTo>
                  <a:pt x="2239" y="72"/>
                </a:lnTo>
                <a:lnTo>
                  <a:pt x="2205" y="89"/>
                </a:lnTo>
                <a:lnTo>
                  <a:pt x="2171" y="108"/>
                </a:lnTo>
                <a:lnTo>
                  <a:pt x="2138" y="129"/>
                </a:lnTo>
                <a:lnTo>
                  <a:pt x="2105" y="151"/>
                </a:lnTo>
                <a:lnTo>
                  <a:pt x="2074" y="176"/>
                </a:lnTo>
                <a:lnTo>
                  <a:pt x="2044" y="201"/>
                </a:lnTo>
                <a:lnTo>
                  <a:pt x="2015" y="229"/>
                </a:lnTo>
                <a:lnTo>
                  <a:pt x="301" y="1950"/>
                </a:lnTo>
                <a:lnTo>
                  <a:pt x="284" y="1965"/>
                </a:lnTo>
                <a:lnTo>
                  <a:pt x="266" y="1980"/>
                </a:lnTo>
                <a:lnTo>
                  <a:pt x="248" y="1996"/>
                </a:lnTo>
                <a:lnTo>
                  <a:pt x="231" y="2013"/>
                </a:lnTo>
                <a:lnTo>
                  <a:pt x="203" y="2042"/>
                </a:lnTo>
                <a:lnTo>
                  <a:pt x="177" y="2072"/>
                </a:lnTo>
                <a:lnTo>
                  <a:pt x="153" y="2104"/>
                </a:lnTo>
                <a:lnTo>
                  <a:pt x="131" y="2135"/>
                </a:lnTo>
                <a:lnTo>
                  <a:pt x="110" y="2169"/>
                </a:lnTo>
                <a:lnTo>
                  <a:pt x="91" y="2203"/>
                </a:lnTo>
                <a:lnTo>
                  <a:pt x="74" y="2238"/>
                </a:lnTo>
                <a:lnTo>
                  <a:pt x="58" y="2273"/>
                </a:lnTo>
                <a:lnTo>
                  <a:pt x="45" y="2308"/>
                </a:lnTo>
                <a:lnTo>
                  <a:pt x="33" y="2345"/>
                </a:lnTo>
                <a:lnTo>
                  <a:pt x="23" y="2382"/>
                </a:lnTo>
                <a:lnTo>
                  <a:pt x="15" y="2419"/>
                </a:lnTo>
                <a:lnTo>
                  <a:pt x="9" y="2456"/>
                </a:lnTo>
                <a:lnTo>
                  <a:pt x="5" y="2493"/>
                </a:lnTo>
                <a:lnTo>
                  <a:pt x="1" y="2531"/>
                </a:lnTo>
                <a:lnTo>
                  <a:pt x="0" y="2569"/>
                </a:lnTo>
                <a:lnTo>
                  <a:pt x="1" y="2606"/>
                </a:lnTo>
                <a:lnTo>
                  <a:pt x="5" y="2644"/>
                </a:lnTo>
                <a:lnTo>
                  <a:pt x="9" y="2681"/>
                </a:lnTo>
                <a:lnTo>
                  <a:pt x="15" y="2719"/>
                </a:lnTo>
                <a:lnTo>
                  <a:pt x="23" y="2756"/>
                </a:lnTo>
                <a:lnTo>
                  <a:pt x="33" y="2792"/>
                </a:lnTo>
                <a:lnTo>
                  <a:pt x="45" y="2829"/>
                </a:lnTo>
                <a:lnTo>
                  <a:pt x="58" y="2865"/>
                </a:lnTo>
                <a:lnTo>
                  <a:pt x="74" y="2899"/>
                </a:lnTo>
                <a:lnTo>
                  <a:pt x="91" y="2934"/>
                </a:lnTo>
                <a:lnTo>
                  <a:pt x="110" y="2969"/>
                </a:lnTo>
                <a:lnTo>
                  <a:pt x="131" y="3001"/>
                </a:lnTo>
                <a:lnTo>
                  <a:pt x="153" y="3033"/>
                </a:lnTo>
                <a:lnTo>
                  <a:pt x="177" y="3065"/>
                </a:lnTo>
                <a:lnTo>
                  <a:pt x="203" y="3096"/>
                </a:lnTo>
                <a:lnTo>
                  <a:pt x="231" y="3125"/>
                </a:lnTo>
                <a:lnTo>
                  <a:pt x="1388" y="4281"/>
                </a:lnTo>
                <a:lnTo>
                  <a:pt x="1102" y="4567"/>
                </a:lnTo>
                <a:lnTo>
                  <a:pt x="1075" y="4597"/>
                </a:lnTo>
                <a:lnTo>
                  <a:pt x="1048" y="4627"/>
                </a:lnTo>
                <a:lnTo>
                  <a:pt x="1024" y="4658"/>
                </a:lnTo>
                <a:lnTo>
                  <a:pt x="1001" y="4691"/>
                </a:lnTo>
                <a:lnTo>
                  <a:pt x="981" y="4724"/>
                </a:lnTo>
                <a:lnTo>
                  <a:pt x="962" y="4758"/>
                </a:lnTo>
                <a:lnTo>
                  <a:pt x="945" y="4792"/>
                </a:lnTo>
                <a:lnTo>
                  <a:pt x="930" y="4828"/>
                </a:lnTo>
                <a:lnTo>
                  <a:pt x="916" y="4864"/>
                </a:lnTo>
                <a:lnTo>
                  <a:pt x="904" y="4899"/>
                </a:lnTo>
                <a:lnTo>
                  <a:pt x="894" y="4936"/>
                </a:lnTo>
                <a:lnTo>
                  <a:pt x="886" y="4973"/>
                </a:lnTo>
                <a:lnTo>
                  <a:pt x="879" y="5011"/>
                </a:lnTo>
                <a:lnTo>
                  <a:pt x="875" y="5048"/>
                </a:lnTo>
                <a:lnTo>
                  <a:pt x="873" y="5086"/>
                </a:lnTo>
                <a:lnTo>
                  <a:pt x="872" y="5123"/>
                </a:lnTo>
                <a:lnTo>
                  <a:pt x="873" y="5161"/>
                </a:lnTo>
                <a:lnTo>
                  <a:pt x="875" y="5198"/>
                </a:lnTo>
                <a:lnTo>
                  <a:pt x="880" y="5236"/>
                </a:lnTo>
                <a:lnTo>
                  <a:pt x="886" y="5273"/>
                </a:lnTo>
                <a:lnTo>
                  <a:pt x="894" y="5311"/>
                </a:lnTo>
                <a:lnTo>
                  <a:pt x="904" y="5347"/>
                </a:lnTo>
                <a:lnTo>
                  <a:pt x="916" y="5383"/>
                </a:lnTo>
                <a:lnTo>
                  <a:pt x="930" y="5419"/>
                </a:lnTo>
                <a:lnTo>
                  <a:pt x="945" y="5455"/>
                </a:lnTo>
                <a:lnTo>
                  <a:pt x="962" y="5489"/>
                </a:lnTo>
                <a:lnTo>
                  <a:pt x="981" y="5523"/>
                </a:lnTo>
                <a:lnTo>
                  <a:pt x="1002" y="5556"/>
                </a:lnTo>
                <a:lnTo>
                  <a:pt x="1024" y="5589"/>
                </a:lnTo>
                <a:lnTo>
                  <a:pt x="1049" y="5620"/>
                </a:lnTo>
                <a:lnTo>
                  <a:pt x="1075" y="5650"/>
                </a:lnTo>
                <a:lnTo>
                  <a:pt x="1102" y="5679"/>
                </a:lnTo>
                <a:lnTo>
                  <a:pt x="1131" y="5707"/>
                </a:lnTo>
                <a:lnTo>
                  <a:pt x="1162" y="5734"/>
                </a:lnTo>
                <a:lnTo>
                  <a:pt x="1193" y="5757"/>
                </a:lnTo>
                <a:lnTo>
                  <a:pt x="1225" y="5779"/>
                </a:lnTo>
                <a:lnTo>
                  <a:pt x="1259" y="5800"/>
                </a:lnTo>
                <a:lnTo>
                  <a:pt x="1292" y="5819"/>
                </a:lnTo>
                <a:lnTo>
                  <a:pt x="1327" y="5836"/>
                </a:lnTo>
                <a:lnTo>
                  <a:pt x="1362" y="5852"/>
                </a:lnTo>
                <a:lnTo>
                  <a:pt x="1398" y="5865"/>
                </a:lnTo>
                <a:lnTo>
                  <a:pt x="1434" y="5877"/>
                </a:lnTo>
                <a:lnTo>
                  <a:pt x="1471" y="5887"/>
                </a:lnTo>
                <a:lnTo>
                  <a:pt x="1507" y="5895"/>
                </a:lnTo>
                <a:lnTo>
                  <a:pt x="1545" y="5902"/>
                </a:lnTo>
                <a:lnTo>
                  <a:pt x="1582" y="5906"/>
                </a:lnTo>
                <a:lnTo>
                  <a:pt x="1620" y="5909"/>
                </a:lnTo>
                <a:lnTo>
                  <a:pt x="1658" y="5910"/>
                </a:lnTo>
                <a:lnTo>
                  <a:pt x="1696" y="5909"/>
                </a:lnTo>
                <a:lnTo>
                  <a:pt x="1734" y="5906"/>
                </a:lnTo>
                <a:lnTo>
                  <a:pt x="1771" y="5902"/>
                </a:lnTo>
                <a:lnTo>
                  <a:pt x="1809" y="5895"/>
                </a:lnTo>
                <a:lnTo>
                  <a:pt x="1845" y="5887"/>
                </a:lnTo>
                <a:lnTo>
                  <a:pt x="1882" y="5877"/>
                </a:lnTo>
                <a:lnTo>
                  <a:pt x="1918" y="5865"/>
                </a:lnTo>
                <a:lnTo>
                  <a:pt x="1954" y="5852"/>
                </a:lnTo>
                <a:lnTo>
                  <a:pt x="1989" y="5836"/>
                </a:lnTo>
                <a:lnTo>
                  <a:pt x="2024" y="5819"/>
                </a:lnTo>
                <a:lnTo>
                  <a:pt x="2057" y="5800"/>
                </a:lnTo>
                <a:lnTo>
                  <a:pt x="2091" y="5780"/>
                </a:lnTo>
                <a:lnTo>
                  <a:pt x="2123" y="5757"/>
                </a:lnTo>
                <a:lnTo>
                  <a:pt x="2154" y="5734"/>
                </a:lnTo>
                <a:lnTo>
                  <a:pt x="2184" y="5707"/>
                </a:lnTo>
                <a:lnTo>
                  <a:pt x="2215" y="5679"/>
                </a:lnTo>
                <a:lnTo>
                  <a:pt x="3998" y="3897"/>
                </a:lnTo>
                <a:lnTo>
                  <a:pt x="4026" y="3866"/>
                </a:lnTo>
                <a:lnTo>
                  <a:pt x="4052" y="3836"/>
                </a:lnTo>
                <a:lnTo>
                  <a:pt x="4076" y="3805"/>
                </a:lnTo>
                <a:lnTo>
                  <a:pt x="4099" y="3773"/>
                </a:lnTo>
                <a:lnTo>
                  <a:pt x="4119" y="3739"/>
                </a:lnTo>
                <a:lnTo>
                  <a:pt x="4138" y="3706"/>
                </a:lnTo>
                <a:lnTo>
                  <a:pt x="4156" y="3671"/>
                </a:lnTo>
                <a:lnTo>
                  <a:pt x="4170" y="3636"/>
                </a:lnTo>
                <a:lnTo>
                  <a:pt x="4185" y="3600"/>
                </a:lnTo>
                <a:lnTo>
                  <a:pt x="4196" y="3564"/>
                </a:lnTo>
                <a:lnTo>
                  <a:pt x="4206" y="3527"/>
                </a:lnTo>
                <a:lnTo>
                  <a:pt x="4214" y="3489"/>
                </a:lnTo>
                <a:lnTo>
                  <a:pt x="4220" y="3453"/>
                </a:lnTo>
                <a:lnTo>
                  <a:pt x="4225" y="3415"/>
                </a:lnTo>
                <a:lnTo>
                  <a:pt x="4227" y="3378"/>
                </a:lnTo>
                <a:lnTo>
                  <a:pt x="4228" y="3340"/>
                </a:lnTo>
                <a:lnTo>
                  <a:pt x="4227" y="3302"/>
                </a:lnTo>
                <a:lnTo>
                  <a:pt x="4225" y="3265"/>
                </a:lnTo>
                <a:lnTo>
                  <a:pt x="4220" y="3227"/>
                </a:lnTo>
                <a:lnTo>
                  <a:pt x="4214" y="3191"/>
                </a:lnTo>
                <a:lnTo>
                  <a:pt x="4206" y="3153"/>
                </a:lnTo>
                <a:lnTo>
                  <a:pt x="4196" y="3116"/>
                </a:lnTo>
                <a:lnTo>
                  <a:pt x="4185" y="3080"/>
                </a:lnTo>
                <a:lnTo>
                  <a:pt x="4170" y="3044"/>
                </a:lnTo>
                <a:lnTo>
                  <a:pt x="4156" y="3009"/>
                </a:lnTo>
                <a:lnTo>
                  <a:pt x="4138" y="2974"/>
                </a:lnTo>
                <a:lnTo>
                  <a:pt x="4119" y="2941"/>
                </a:lnTo>
                <a:lnTo>
                  <a:pt x="4099" y="2907"/>
                </a:lnTo>
                <a:lnTo>
                  <a:pt x="4076" y="2875"/>
                </a:lnTo>
                <a:lnTo>
                  <a:pt x="4052" y="2844"/>
                </a:lnTo>
                <a:lnTo>
                  <a:pt x="4026" y="2814"/>
                </a:lnTo>
                <a:lnTo>
                  <a:pt x="3998" y="2785"/>
                </a:lnTo>
                <a:close/>
                <a:moveTo>
                  <a:pt x="2285" y="499"/>
                </a:moveTo>
                <a:lnTo>
                  <a:pt x="2285" y="499"/>
                </a:lnTo>
                <a:lnTo>
                  <a:pt x="2300" y="485"/>
                </a:lnTo>
                <a:lnTo>
                  <a:pt x="2316" y="471"/>
                </a:lnTo>
                <a:lnTo>
                  <a:pt x="2332" y="459"/>
                </a:lnTo>
                <a:lnTo>
                  <a:pt x="2348" y="448"/>
                </a:lnTo>
                <a:lnTo>
                  <a:pt x="2365" y="437"/>
                </a:lnTo>
                <a:lnTo>
                  <a:pt x="2383" y="428"/>
                </a:lnTo>
                <a:lnTo>
                  <a:pt x="2401" y="419"/>
                </a:lnTo>
                <a:lnTo>
                  <a:pt x="2419" y="411"/>
                </a:lnTo>
                <a:lnTo>
                  <a:pt x="2437" y="404"/>
                </a:lnTo>
                <a:lnTo>
                  <a:pt x="2456" y="398"/>
                </a:lnTo>
                <a:lnTo>
                  <a:pt x="2474" y="393"/>
                </a:lnTo>
                <a:lnTo>
                  <a:pt x="2493" y="389"/>
                </a:lnTo>
                <a:lnTo>
                  <a:pt x="2512" y="385"/>
                </a:lnTo>
                <a:lnTo>
                  <a:pt x="2531" y="383"/>
                </a:lnTo>
                <a:lnTo>
                  <a:pt x="2551" y="382"/>
                </a:lnTo>
                <a:lnTo>
                  <a:pt x="2570" y="381"/>
                </a:lnTo>
                <a:lnTo>
                  <a:pt x="2590" y="382"/>
                </a:lnTo>
                <a:lnTo>
                  <a:pt x="2609" y="383"/>
                </a:lnTo>
                <a:lnTo>
                  <a:pt x="2628" y="385"/>
                </a:lnTo>
                <a:lnTo>
                  <a:pt x="2647" y="389"/>
                </a:lnTo>
                <a:lnTo>
                  <a:pt x="2667" y="393"/>
                </a:lnTo>
                <a:lnTo>
                  <a:pt x="2685" y="398"/>
                </a:lnTo>
                <a:lnTo>
                  <a:pt x="2704" y="404"/>
                </a:lnTo>
                <a:lnTo>
                  <a:pt x="2722" y="411"/>
                </a:lnTo>
                <a:lnTo>
                  <a:pt x="2741" y="419"/>
                </a:lnTo>
                <a:lnTo>
                  <a:pt x="2759" y="428"/>
                </a:lnTo>
                <a:lnTo>
                  <a:pt x="2776" y="437"/>
                </a:lnTo>
                <a:lnTo>
                  <a:pt x="2792" y="448"/>
                </a:lnTo>
                <a:lnTo>
                  <a:pt x="2809" y="459"/>
                </a:lnTo>
                <a:lnTo>
                  <a:pt x="2826" y="471"/>
                </a:lnTo>
                <a:lnTo>
                  <a:pt x="2841" y="485"/>
                </a:lnTo>
                <a:lnTo>
                  <a:pt x="2856" y="499"/>
                </a:lnTo>
                <a:lnTo>
                  <a:pt x="2870" y="515"/>
                </a:lnTo>
                <a:lnTo>
                  <a:pt x="2884" y="530"/>
                </a:lnTo>
                <a:lnTo>
                  <a:pt x="2896" y="546"/>
                </a:lnTo>
                <a:lnTo>
                  <a:pt x="2908" y="563"/>
                </a:lnTo>
                <a:lnTo>
                  <a:pt x="2918" y="581"/>
                </a:lnTo>
                <a:lnTo>
                  <a:pt x="2928" y="597"/>
                </a:lnTo>
                <a:lnTo>
                  <a:pt x="2937" y="615"/>
                </a:lnTo>
                <a:lnTo>
                  <a:pt x="2945" y="633"/>
                </a:lnTo>
                <a:lnTo>
                  <a:pt x="2952" y="652"/>
                </a:lnTo>
                <a:lnTo>
                  <a:pt x="2959" y="670"/>
                </a:lnTo>
                <a:lnTo>
                  <a:pt x="2963" y="689"/>
                </a:lnTo>
                <a:lnTo>
                  <a:pt x="2968" y="708"/>
                </a:lnTo>
                <a:lnTo>
                  <a:pt x="2971" y="727"/>
                </a:lnTo>
                <a:lnTo>
                  <a:pt x="2973" y="747"/>
                </a:lnTo>
                <a:lnTo>
                  <a:pt x="2974" y="766"/>
                </a:lnTo>
                <a:lnTo>
                  <a:pt x="2974" y="786"/>
                </a:lnTo>
                <a:lnTo>
                  <a:pt x="2974" y="805"/>
                </a:lnTo>
                <a:lnTo>
                  <a:pt x="2973" y="824"/>
                </a:lnTo>
                <a:lnTo>
                  <a:pt x="2971" y="844"/>
                </a:lnTo>
                <a:lnTo>
                  <a:pt x="2968" y="863"/>
                </a:lnTo>
                <a:lnTo>
                  <a:pt x="2963" y="882"/>
                </a:lnTo>
                <a:lnTo>
                  <a:pt x="2959" y="901"/>
                </a:lnTo>
                <a:lnTo>
                  <a:pt x="2952" y="920"/>
                </a:lnTo>
                <a:lnTo>
                  <a:pt x="2945" y="938"/>
                </a:lnTo>
                <a:lnTo>
                  <a:pt x="2937" y="955"/>
                </a:lnTo>
                <a:lnTo>
                  <a:pt x="2928" y="973"/>
                </a:lnTo>
                <a:lnTo>
                  <a:pt x="2918" y="991"/>
                </a:lnTo>
                <a:lnTo>
                  <a:pt x="2908" y="1008"/>
                </a:lnTo>
                <a:lnTo>
                  <a:pt x="2896" y="1025"/>
                </a:lnTo>
                <a:lnTo>
                  <a:pt x="2884" y="1040"/>
                </a:lnTo>
                <a:lnTo>
                  <a:pt x="2870" y="1056"/>
                </a:lnTo>
                <a:lnTo>
                  <a:pt x="2856" y="1071"/>
                </a:lnTo>
                <a:lnTo>
                  <a:pt x="2743" y="1184"/>
                </a:lnTo>
                <a:lnTo>
                  <a:pt x="1550" y="2377"/>
                </a:lnTo>
                <a:lnTo>
                  <a:pt x="1543" y="2353"/>
                </a:lnTo>
                <a:lnTo>
                  <a:pt x="1535" y="2327"/>
                </a:lnTo>
                <a:lnTo>
                  <a:pt x="1527" y="2303"/>
                </a:lnTo>
                <a:lnTo>
                  <a:pt x="1518" y="2278"/>
                </a:lnTo>
                <a:lnTo>
                  <a:pt x="1508" y="2255"/>
                </a:lnTo>
                <a:lnTo>
                  <a:pt x="1497" y="2230"/>
                </a:lnTo>
                <a:lnTo>
                  <a:pt x="1485" y="2207"/>
                </a:lnTo>
                <a:lnTo>
                  <a:pt x="1473" y="2183"/>
                </a:lnTo>
                <a:lnTo>
                  <a:pt x="1459" y="2161"/>
                </a:lnTo>
                <a:lnTo>
                  <a:pt x="1446" y="2139"/>
                </a:lnTo>
                <a:lnTo>
                  <a:pt x="1430" y="2116"/>
                </a:lnTo>
                <a:lnTo>
                  <a:pt x="1415" y="2094"/>
                </a:lnTo>
                <a:lnTo>
                  <a:pt x="1398" y="2073"/>
                </a:lnTo>
                <a:lnTo>
                  <a:pt x="1380" y="2053"/>
                </a:lnTo>
                <a:lnTo>
                  <a:pt x="1362" y="2033"/>
                </a:lnTo>
                <a:lnTo>
                  <a:pt x="1343" y="2013"/>
                </a:lnTo>
                <a:lnTo>
                  <a:pt x="1323" y="1994"/>
                </a:lnTo>
                <a:lnTo>
                  <a:pt x="1303" y="1976"/>
                </a:lnTo>
                <a:lnTo>
                  <a:pt x="1283" y="1958"/>
                </a:lnTo>
                <a:lnTo>
                  <a:pt x="1262" y="1941"/>
                </a:lnTo>
                <a:lnTo>
                  <a:pt x="1241" y="1926"/>
                </a:lnTo>
                <a:lnTo>
                  <a:pt x="1218" y="1911"/>
                </a:lnTo>
                <a:lnTo>
                  <a:pt x="1196" y="1897"/>
                </a:lnTo>
                <a:lnTo>
                  <a:pt x="1174" y="1883"/>
                </a:lnTo>
                <a:lnTo>
                  <a:pt x="1151" y="1871"/>
                </a:lnTo>
                <a:lnTo>
                  <a:pt x="1128" y="1860"/>
                </a:lnTo>
                <a:lnTo>
                  <a:pt x="1105" y="1849"/>
                </a:lnTo>
                <a:lnTo>
                  <a:pt x="1080" y="1839"/>
                </a:lnTo>
                <a:lnTo>
                  <a:pt x="1057" y="1830"/>
                </a:lnTo>
                <a:lnTo>
                  <a:pt x="1032" y="1821"/>
                </a:lnTo>
                <a:lnTo>
                  <a:pt x="1008" y="1814"/>
                </a:lnTo>
                <a:lnTo>
                  <a:pt x="983" y="1808"/>
                </a:lnTo>
                <a:lnTo>
                  <a:pt x="2285" y="499"/>
                </a:lnTo>
                <a:close/>
                <a:moveTo>
                  <a:pt x="1943" y="5409"/>
                </a:moveTo>
                <a:lnTo>
                  <a:pt x="1943" y="5409"/>
                </a:lnTo>
                <a:lnTo>
                  <a:pt x="1929" y="5423"/>
                </a:lnTo>
                <a:lnTo>
                  <a:pt x="1913" y="5437"/>
                </a:lnTo>
                <a:lnTo>
                  <a:pt x="1897" y="5449"/>
                </a:lnTo>
                <a:lnTo>
                  <a:pt x="1881" y="5461"/>
                </a:lnTo>
                <a:lnTo>
                  <a:pt x="1863" y="5471"/>
                </a:lnTo>
                <a:lnTo>
                  <a:pt x="1846" y="5481"/>
                </a:lnTo>
                <a:lnTo>
                  <a:pt x="1829" y="5490"/>
                </a:lnTo>
                <a:lnTo>
                  <a:pt x="1811" y="5498"/>
                </a:lnTo>
                <a:lnTo>
                  <a:pt x="1792" y="5505"/>
                </a:lnTo>
                <a:lnTo>
                  <a:pt x="1773" y="5510"/>
                </a:lnTo>
                <a:lnTo>
                  <a:pt x="1754" y="5516"/>
                </a:lnTo>
                <a:lnTo>
                  <a:pt x="1735" y="5521"/>
                </a:lnTo>
                <a:lnTo>
                  <a:pt x="1716" y="5523"/>
                </a:lnTo>
                <a:lnTo>
                  <a:pt x="1697" y="5526"/>
                </a:lnTo>
                <a:lnTo>
                  <a:pt x="1677" y="5527"/>
                </a:lnTo>
                <a:lnTo>
                  <a:pt x="1658" y="5527"/>
                </a:lnTo>
                <a:lnTo>
                  <a:pt x="1638" y="5527"/>
                </a:lnTo>
                <a:lnTo>
                  <a:pt x="1619" y="5526"/>
                </a:lnTo>
                <a:lnTo>
                  <a:pt x="1600" y="5523"/>
                </a:lnTo>
                <a:lnTo>
                  <a:pt x="1581" y="5521"/>
                </a:lnTo>
                <a:lnTo>
                  <a:pt x="1562" y="5516"/>
                </a:lnTo>
                <a:lnTo>
                  <a:pt x="1543" y="5510"/>
                </a:lnTo>
                <a:lnTo>
                  <a:pt x="1524" y="5505"/>
                </a:lnTo>
                <a:lnTo>
                  <a:pt x="1506" y="5498"/>
                </a:lnTo>
                <a:lnTo>
                  <a:pt x="1488" y="5490"/>
                </a:lnTo>
                <a:lnTo>
                  <a:pt x="1471" y="5481"/>
                </a:lnTo>
                <a:lnTo>
                  <a:pt x="1453" y="5471"/>
                </a:lnTo>
                <a:lnTo>
                  <a:pt x="1436" y="5461"/>
                </a:lnTo>
                <a:lnTo>
                  <a:pt x="1419" y="5449"/>
                </a:lnTo>
                <a:lnTo>
                  <a:pt x="1404" y="5437"/>
                </a:lnTo>
                <a:lnTo>
                  <a:pt x="1388" y="5423"/>
                </a:lnTo>
                <a:lnTo>
                  <a:pt x="1372" y="5409"/>
                </a:lnTo>
                <a:lnTo>
                  <a:pt x="1358" y="5394"/>
                </a:lnTo>
                <a:lnTo>
                  <a:pt x="1344" y="5378"/>
                </a:lnTo>
                <a:lnTo>
                  <a:pt x="1332" y="5362"/>
                </a:lnTo>
                <a:lnTo>
                  <a:pt x="1320" y="5345"/>
                </a:lnTo>
                <a:lnTo>
                  <a:pt x="1310" y="5329"/>
                </a:lnTo>
                <a:lnTo>
                  <a:pt x="1300" y="5311"/>
                </a:lnTo>
                <a:lnTo>
                  <a:pt x="1291" y="5293"/>
                </a:lnTo>
                <a:lnTo>
                  <a:pt x="1283" y="5275"/>
                </a:lnTo>
                <a:lnTo>
                  <a:pt x="1276" y="5257"/>
                </a:lnTo>
                <a:lnTo>
                  <a:pt x="1271" y="5238"/>
                </a:lnTo>
                <a:lnTo>
                  <a:pt x="1265" y="5219"/>
                </a:lnTo>
                <a:lnTo>
                  <a:pt x="1262" y="5200"/>
                </a:lnTo>
                <a:lnTo>
                  <a:pt x="1259" y="5181"/>
                </a:lnTo>
                <a:lnTo>
                  <a:pt x="1256" y="5162"/>
                </a:lnTo>
                <a:lnTo>
                  <a:pt x="1254" y="5142"/>
                </a:lnTo>
                <a:lnTo>
                  <a:pt x="1254" y="5123"/>
                </a:lnTo>
                <a:lnTo>
                  <a:pt x="1254" y="5103"/>
                </a:lnTo>
                <a:lnTo>
                  <a:pt x="1256" y="5084"/>
                </a:lnTo>
                <a:lnTo>
                  <a:pt x="1259" y="5065"/>
                </a:lnTo>
                <a:lnTo>
                  <a:pt x="1262" y="5045"/>
                </a:lnTo>
                <a:lnTo>
                  <a:pt x="1265" y="5026"/>
                </a:lnTo>
                <a:lnTo>
                  <a:pt x="1271" y="5009"/>
                </a:lnTo>
                <a:lnTo>
                  <a:pt x="1276" y="4990"/>
                </a:lnTo>
                <a:lnTo>
                  <a:pt x="1283" y="4971"/>
                </a:lnTo>
                <a:lnTo>
                  <a:pt x="1291" y="4953"/>
                </a:lnTo>
                <a:lnTo>
                  <a:pt x="1300" y="4935"/>
                </a:lnTo>
                <a:lnTo>
                  <a:pt x="1310" y="4918"/>
                </a:lnTo>
                <a:lnTo>
                  <a:pt x="1320" y="4902"/>
                </a:lnTo>
                <a:lnTo>
                  <a:pt x="1332" y="4885"/>
                </a:lnTo>
                <a:lnTo>
                  <a:pt x="1344" y="4868"/>
                </a:lnTo>
                <a:lnTo>
                  <a:pt x="1358" y="4852"/>
                </a:lnTo>
                <a:lnTo>
                  <a:pt x="1372" y="4838"/>
                </a:lnTo>
                <a:lnTo>
                  <a:pt x="1658" y="4551"/>
                </a:lnTo>
                <a:lnTo>
                  <a:pt x="1762" y="4655"/>
                </a:lnTo>
                <a:lnTo>
                  <a:pt x="1945" y="4838"/>
                </a:lnTo>
                <a:lnTo>
                  <a:pt x="1958" y="4852"/>
                </a:lnTo>
                <a:lnTo>
                  <a:pt x="1972" y="4868"/>
                </a:lnTo>
                <a:lnTo>
                  <a:pt x="1985" y="4885"/>
                </a:lnTo>
                <a:lnTo>
                  <a:pt x="1996" y="4902"/>
                </a:lnTo>
                <a:lnTo>
                  <a:pt x="2007" y="4918"/>
                </a:lnTo>
                <a:lnTo>
                  <a:pt x="2016" y="4935"/>
                </a:lnTo>
                <a:lnTo>
                  <a:pt x="2025" y="4953"/>
                </a:lnTo>
                <a:lnTo>
                  <a:pt x="2033" y="4972"/>
                </a:lnTo>
                <a:lnTo>
                  <a:pt x="2039" y="4990"/>
                </a:lnTo>
                <a:lnTo>
                  <a:pt x="2046" y="5009"/>
                </a:lnTo>
                <a:lnTo>
                  <a:pt x="2051" y="5026"/>
                </a:lnTo>
                <a:lnTo>
                  <a:pt x="2055" y="5046"/>
                </a:lnTo>
                <a:lnTo>
                  <a:pt x="2058" y="5065"/>
                </a:lnTo>
                <a:lnTo>
                  <a:pt x="2061" y="5084"/>
                </a:lnTo>
                <a:lnTo>
                  <a:pt x="2062" y="5103"/>
                </a:lnTo>
                <a:lnTo>
                  <a:pt x="2063" y="5123"/>
                </a:lnTo>
                <a:lnTo>
                  <a:pt x="2062" y="5142"/>
                </a:lnTo>
                <a:lnTo>
                  <a:pt x="2061" y="5162"/>
                </a:lnTo>
                <a:lnTo>
                  <a:pt x="2058" y="5181"/>
                </a:lnTo>
                <a:lnTo>
                  <a:pt x="2055" y="5200"/>
                </a:lnTo>
                <a:lnTo>
                  <a:pt x="2051" y="5219"/>
                </a:lnTo>
                <a:lnTo>
                  <a:pt x="2046" y="5238"/>
                </a:lnTo>
                <a:lnTo>
                  <a:pt x="2039" y="5257"/>
                </a:lnTo>
                <a:lnTo>
                  <a:pt x="2033" y="5275"/>
                </a:lnTo>
                <a:lnTo>
                  <a:pt x="2025" y="5293"/>
                </a:lnTo>
                <a:lnTo>
                  <a:pt x="2016" y="5311"/>
                </a:lnTo>
                <a:lnTo>
                  <a:pt x="2007" y="5329"/>
                </a:lnTo>
                <a:lnTo>
                  <a:pt x="1996" y="5345"/>
                </a:lnTo>
                <a:lnTo>
                  <a:pt x="1985" y="5362"/>
                </a:lnTo>
                <a:lnTo>
                  <a:pt x="1971" y="5378"/>
                </a:lnTo>
                <a:lnTo>
                  <a:pt x="1958" y="5393"/>
                </a:lnTo>
                <a:lnTo>
                  <a:pt x="1943" y="5409"/>
                </a:lnTo>
                <a:close/>
                <a:moveTo>
                  <a:pt x="3727" y="3626"/>
                </a:moveTo>
                <a:lnTo>
                  <a:pt x="2420" y="4933"/>
                </a:lnTo>
                <a:lnTo>
                  <a:pt x="2414" y="4908"/>
                </a:lnTo>
                <a:lnTo>
                  <a:pt x="2406" y="4883"/>
                </a:lnTo>
                <a:lnTo>
                  <a:pt x="2397" y="4858"/>
                </a:lnTo>
                <a:lnTo>
                  <a:pt x="2389" y="4833"/>
                </a:lnTo>
                <a:lnTo>
                  <a:pt x="2379" y="4810"/>
                </a:lnTo>
                <a:lnTo>
                  <a:pt x="2368" y="4786"/>
                </a:lnTo>
                <a:lnTo>
                  <a:pt x="2356" y="4762"/>
                </a:lnTo>
                <a:lnTo>
                  <a:pt x="2344" y="4739"/>
                </a:lnTo>
                <a:lnTo>
                  <a:pt x="2331" y="4716"/>
                </a:lnTo>
                <a:lnTo>
                  <a:pt x="2316" y="4693"/>
                </a:lnTo>
                <a:lnTo>
                  <a:pt x="2302" y="4672"/>
                </a:lnTo>
                <a:lnTo>
                  <a:pt x="2286" y="4649"/>
                </a:lnTo>
                <a:lnTo>
                  <a:pt x="2269" y="4628"/>
                </a:lnTo>
                <a:lnTo>
                  <a:pt x="2251" y="4607"/>
                </a:lnTo>
                <a:lnTo>
                  <a:pt x="2234" y="4587"/>
                </a:lnTo>
                <a:lnTo>
                  <a:pt x="2215" y="4567"/>
                </a:lnTo>
                <a:lnTo>
                  <a:pt x="2032" y="4385"/>
                </a:lnTo>
                <a:lnTo>
                  <a:pt x="501" y="2855"/>
                </a:lnTo>
                <a:lnTo>
                  <a:pt x="487" y="2839"/>
                </a:lnTo>
                <a:lnTo>
                  <a:pt x="473" y="2824"/>
                </a:lnTo>
                <a:lnTo>
                  <a:pt x="461" y="2807"/>
                </a:lnTo>
                <a:lnTo>
                  <a:pt x="449" y="2791"/>
                </a:lnTo>
                <a:lnTo>
                  <a:pt x="439" y="2773"/>
                </a:lnTo>
                <a:lnTo>
                  <a:pt x="429" y="2757"/>
                </a:lnTo>
                <a:lnTo>
                  <a:pt x="420" y="2739"/>
                </a:lnTo>
                <a:lnTo>
                  <a:pt x="412" y="2721"/>
                </a:lnTo>
                <a:lnTo>
                  <a:pt x="405" y="2702"/>
                </a:lnTo>
                <a:lnTo>
                  <a:pt x="400" y="2684"/>
                </a:lnTo>
                <a:lnTo>
                  <a:pt x="394" y="2665"/>
                </a:lnTo>
                <a:lnTo>
                  <a:pt x="391" y="2646"/>
                </a:lnTo>
                <a:lnTo>
                  <a:pt x="387" y="2627"/>
                </a:lnTo>
                <a:lnTo>
                  <a:pt x="385" y="2607"/>
                </a:lnTo>
                <a:lnTo>
                  <a:pt x="383" y="2588"/>
                </a:lnTo>
                <a:lnTo>
                  <a:pt x="383" y="2569"/>
                </a:lnTo>
                <a:lnTo>
                  <a:pt x="383" y="2549"/>
                </a:lnTo>
                <a:lnTo>
                  <a:pt x="385" y="2530"/>
                </a:lnTo>
                <a:lnTo>
                  <a:pt x="387" y="2510"/>
                </a:lnTo>
                <a:lnTo>
                  <a:pt x="391" y="2491"/>
                </a:lnTo>
                <a:lnTo>
                  <a:pt x="394" y="2472"/>
                </a:lnTo>
                <a:lnTo>
                  <a:pt x="400" y="2453"/>
                </a:lnTo>
                <a:lnTo>
                  <a:pt x="405" y="2434"/>
                </a:lnTo>
                <a:lnTo>
                  <a:pt x="412" y="2416"/>
                </a:lnTo>
                <a:lnTo>
                  <a:pt x="420" y="2399"/>
                </a:lnTo>
                <a:lnTo>
                  <a:pt x="429" y="2381"/>
                </a:lnTo>
                <a:lnTo>
                  <a:pt x="439" y="2363"/>
                </a:lnTo>
                <a:lnTo>
                  <a:pt x="449" y="2346"/>
                </a:lnTo>
                <a:lnTo>
                  <a:pt x="461" y="2329"/>
                </a:lnTo>
                <a:lnTo>
                  <a:pt x="473" y="2314"/>
                </a:lnTo>
                <a:lnTo>
                  <a:pt x="487" y="2298"/>
                </a:lnTo>
                <a:lnTo>
                  <a:pt x="501" y="2283"/>
                </a:lnTo>
                <a:lnTo>
                  <a:pt x="517" y="2268"/>
                </a:lnTo>
                <a:lnTo>
                  <a:pt x="532" y="2255"/>
                </a:lnTo>
                <a:lnTo>
                  <a:pt x="548" y="2242"/>
                </a:lnTo>
                <a:lnTo>
                  <a:pt x="565" y="2231"/>
                </a:lnTo>
                <a:lnTo>
                  <a:pt x="581" y="2220"/>
                </a:lnTo>
                <a:lnTo>
                  <a:pt x="599" y="2210"/>
                </a:lnTo>
                <a:lnTo>
                  <a:pt x="617" y="2202"/>
                </a:lnTo>
                <a:lnTo>
                  <a:pt x="635" y="2195"/>
                </a:lnTo>
                <a:lnTo>
                  <a:pt x="653" y="2187"/>
                </a:lnTo>
                <a:lnTo>
                  <a:pt x="672" y="2181"/>
                </a:lnTo>
                <a:lnTo>
                  <a:pt x="691" y="2176"/>
                </a:lnTo>
                <a:lnTo>
                  <a:pt x="710" y="2172"/>
                </a:lnTo>
                <a:lnTo>
                  <a:pt x="729" y="2169"/>
                </a:lnTo>
                <a:lnTo>
                  <a:pt x="748" y="2167"/>
                </a:lnTo>
                <a:lnTo>
                  <a:pt x="768" y="2164"/>
                </a:lnTo>
                <a:lnTo>
                  <a:pt x="787" y="2164"/>
                </a:lnTo>
                <a:lnTo>
                  <a:pt x="807" y="2164"/>
                </a:lnTo>
                <a:lnTo>
                  <a:pt x="826" y="2167"/>
                </a:lnTo>
                <a:lnTo>
                  <a:pt x="845" y="2169"/>
                </a:lnTo>
                <a:lnTo>
                  <a:pt x="865" y="2172"/>
                </a:lnTo>
                <a:lnTo>
                  <a:pt x="884" y="2176"/>
                </a:lnTo>
                <a:lnTo>
                  <a:pt x="903" y="2181"/>
                </a:lnTo>
                <a:lnTo>
                  <a:pt x="921" y="2187"/>
                </a:lnTo>
                <a:lnTo>
                  <a:pt x="940" y="2193"/>
                </a:lnTo>
                <a:lnTo>
                  <a:pt x="957" y="2202"/>
                </a:lnTo>
                <a:lnTo>
                  <a:pt x="975" y="2210"/>
                </a:lnTo>
                <a:lnTo>
                  <a:pt x="992" y="2220"/>
                </a:lnTo>
                <a:lnTo>
                  <a:pt x="1010" y="2231"/>
                </a:lnTo>
                <a:lnTo>
                  <a:pt x="1025" y="2242"/>
                </a:lnTo>
                <a:lnTo>
                  <a:pt x="1042" y="2255"/>
                </a:lnTo>
                <a:lnTo>
                  <a:pt x="1058" y="2268"/>
                </a:lnTo>
                <a:lnTo>
                  <a:pt x="1073" y="2283"/>
                </a:lnTo>
                <a:lnTo>
                  <a:pt x="1087" y="2298"/>
                </a:lnTo>
                <a:lnTo>
                  <a:pt x="1100" y="2314"/>
                </a:lnTo>
                <a:lnTo>
                  <a:pt x="1114" y="2329"/>
                </a:lnTo>
                <a:lnTo>
                  <a:pt x="1125" y="2346"/>
                </a:lnTo>
                <a:lnTo>
                  <a:pt x="1136" y="2363"/>
                </a:lnTo>
                <a:lnTo>
                  <a:pt x="1145" y="2381"/>
                </a:lnTo>
                <a:lnTo>
                  <a:pt x="1154" y="2399"/>
                </a:lnTo>
                <a:lnTo>
                  <a:pt x="1162" y="2416"/>
                </a:lnTo>
                <a:lnTo>
                  <a:pt x="1168" y="2434"/>
                </a:lnTo>
                <a:lnTo>
                  <a:pt x="1175" y="2453"/>
                </a:lnTo>
                <a:lnTo>
                  <a:pt x="1179" y="2472"/>
                </a:lnTo>
                <a:lnTo>
                  <a:pt x="1184" y="2491"/>
                </a:lnTo>
                <a:lnTo>
                  <a:pt x="1187" y="2510"/>
                </a:lnTo>
                <a:lnTo>
                  <a:pt x="1189" y="2530"/>
                </a:lnTo>
                <a:lnTo>
                  <a:pt x="1191" y="2549"/>
                </a:lnTo>
                <a:lnTo>
                  <a:pt x="1192" y="2569"/>
                </a:lnTo>
                <a:lnTo>
                  <a:pt x="1191" y="2588"/>
                </a:lnTo>
                <a:lnTo>
                  <a:pt x="1189" y="2607"/>
                </a:lnTo>
                <a:lnTo>
                  <a:pt x="1187" y="2627"/>
                </a:lnTo>
                <a:lnTo>
                  <a:pt x="1184" y="2646"/>
                </a:lnTo>
                <a:lnTo>
                  <a:pt x="1179" y="2665"/>
                </a:lnTo>
                <a:lnTo>
                  <a:pt x="1175" y="2684"/>
                </a:lnTo>
                <a:lnTo>
                  <a:pt x="1168" y="2702"/>
                </a:lnTo>
                <a:lnTo>
                  <a:pt x="1162" y="2721"/>
                </a:lnTo>
                <a:lnTo>
                  <a:pt x="1154" y="2739"/>
                </a:lnTo>
                <a:lnTo>
                  <a:pt x="1145" y="2757"/>
                </a:lnTo>
                <a:lnTo>
                  <a:pt x="1136" y="2773"/>
                </a:lnTo>
                <a:lnTo>
                  <a:pt x="1125" y="2791"/>
                </a:lnTo>
                <a:lnTo>
                  <a:pt x="1114" y="2808"/>
                </a:lnTo>
                <a:lnTo>
                  <a:pt x="1100" y="2824"/>
                </a:lnTo>
                <a:lnTo>
                  <a:pt x="1087" y="2839"/>
                </a:lnTo>
                <a:lnTo>
                  <a:pt x="1073" y="2855"/>
                </a:lnTo>
                <a:lnTo>
                  <a:pt x="1343" y="3125"/>
                </a:lnTo>
                <a:lnTo>
                  <a:pt x="2570" y="1898"/>
                </a:lnTo>
                <a:lnTo>
                  <a:pt x="3545" y="2872"/>
                </a:lnTo>
                <a:lnTo>
                  <a:pt x="3727" y="3054"/>
                </a:lnTo>
                <a:lnTo>
                  <a:pt x="3742" y="3069"/>
                </a:lnTo>
                <a:lnTo>
                  <a:pt x="3755" y="3086"/>
                </a:lnTo>
                <a:lnTo>
                  <a:pt x="3768" y="3101"/>
                </a:lnTo>
                <a:lnTo>
                  <a:pt x="3780" y="3118"/>
                </a:lnTo>
                <a:lnTo>
                  <a:pt x="3790" y="3135"/>
                </a:lnTo>
                <a:lnTo>
                  <a:pt x="3800" y="3153"/>
                </a:lnTo>
                <a:lnTo>
                  <a:pt x="3809" y="3169"/>
                </a:lnTo>
                <a:lnTo>
                  <a:pt x="3816" y="3188"/>
                </a:lnTo>
                <a:lnTo>
                  <a:pt x="3823" y="3206"/>
                </a:lnTo>
                <a:lnTo>
                  <a:pt x="3830" y="3225"/>
                </a:lnTo>
                <a:lnTo>
                  <a:pt x="3834" y="3244"/>
                </a:lnTo>
                <a:lnTo>
                  <a:pt x="3839" y="3263"/>
                </a:lnTo>
                <a:lnTo>
                  <a:pt x="3842" y="3282"/>
                </a:lnTo>
                <a:lnTo>
                  <a:pt x="3844" y="3301"/>
                </a:lnTo>
                <a:lnTo>
                  <a:pt x="3845" y="3321"/>
                </a:lnTo>
                <a:lnTo>
                  <a:pt x="3845" y="3340"/>
                </a:lnTo>
                <a:lnTo>
                  <a:pt x="3845" y="3359"/>
                </a:lnTo>
                <a:lnTo>
                  <a:pt x="3844" y="3379"/>
                </a:lnTo>
                <a:lnTo>
                  <a:pt x="3842" y="3398"/>
                </a:lnTo>
                <a:lnTo>
                  <a:pt x="3839" y="3417"/>
                </a:lnTo>
                <a:lnTo>
                  <a:pt x="3834" y="3436"/>
                </a:lnTo>
                <a:lnTo>
                  <a:pt x="3830" y="3455"/>
                </a:lnTo>
                <a:lnTo>
                  <a:pt x="3823" y="3474"/>
                </a:lnTo>
                <a:lnTo>
                  <a:pt x="3816" y="3492"/>
                </a:lnTo>
                <a:lnTo>
                  <a:pt x="3809" y="3511"/>
                </a:lnTo>
                <a:lnTo>
                  <a:pt x="3800" y="3528"/>
                </a:lnTo>
                <a:lnTo>
                  <a:pt x="3790" y="3545"/>
                </a:lnTo>
                <a:lnTo>
                  <a:pt x="3780" y="3562"/>
                </a:lnTo>
                <a:lnTo>
                  <a:pt x="3768" y="3579"/>
                </a:lnTo>
                <a:lnTo>
                  <a:pt x="3755" y="3595"/>
                </a:lnTo>
                <a:lnTo>
                  <a:pt x="3742" y="3611"/>
                </a:lnTo>
                <a:lnTo>
                  <a:pt x="3727" y="3626"/>
                </a:lnTo>
                <a:close/>
                <a:moveTo>
                  <a:pt x="2480" y="2235"/>
                </a:moveTo>
                <a:lnTo>
                  <a:pt x="1460" y="3254"/>
                </a:lnTo>
                <a:lnTo>
                  <a:pt x="1730" y="3524"/>
                </a:lnTo>
                <a:lnTo>
                  <a:pt x="2750" y="2505"/>
                </a:lnTo>
                <a:lnTo>
                  <a:pt x="2480" y="2235"/>
                </a:lnTo>
                <a:close/>
                <a:moveTo>
                  <a:pt x="2887" y="2643"/>
                </a:moveTo>
                <a:lnTo>
                  <a:pt x="1868" y="3662"/>
                </a:lnTo>
                <a:lnTo>
                  <a:pt x="2139" y="3932"/>
                </a:lnTo>
                <a:lnTo>
                  <a:pt x="3157" y="2913"/>
                </a:lnTo>
                <a:lnTo>
                  <a:pt x="2887" y="2643"/>
                </a:lnTo>
                <a:close/>
                <a:moveTo>
                  <a:pt x="2276" y="4069"/>
                </a:moveTo>
                <a:lnTo>
                  <a:pt x="2546" y="4340"/>
                </a:lnTo>
                <a:lnTo>
                  <a:pt x="3565" y="3321"/>
                </a:lnTo>
                <a:lnTo>
                  <a:pt x="3295" y="3050"/>
                </a:lnTo>
                <a:lnTo>
                  <a:pt x="2276" y="40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929475" y="3261788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聊天畅谈</a:t>
            </a: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47180" y="3638947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dirty="0"/>
              <a:t>知音者诚希</a:t>
            </a:r>
            <a:endParaRPr lang="en-US" altLang="zh-CN" dirty="0"/>
          </a:p>
          <a:p>
            <a:pPr algn="r"/>
            <a:r>
              <a:rPr lang="zh-CN" altLang="en-US" dirty="0"/>
              <a:t>念子不能别</a:t>
            </a:r>
          </a:p>
        </p:txBody>
      </p:sp>
      <p:sp>
        <p:nvSpPr>
          <p:cNvPr id="24" name="文本框 23"/>
          <p:cNvSpPr txBox="1"/>
          <p:nvPr>
            <p:custDataLst>
              <p:tags r:id="rId14"/>
            </p:custDataLst>
          </p:nvPr>
        </p:nvSpPr>
        <p:spPr>
          <a:xfrm>
            <a:off x="9102166" y="4745307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查阅游记</a:t>
            </a: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9119871" y="5122466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我熟悉你的纹理</a:t>
            </a:r>
            <a:endParaRPr lang="en-US" altLang="zh-CN" dirty="0"/>
          </a:p>
          <a:p>
            <a:r>
              <a:rPr lang="zh-CN" altLang="en-US" dirty="0"/>
              <a:t>你了解我的诗行</a:t>
            </a:r>
          </a:p>
        </p:txBody>
      </p:sp>
      <p:sp>
        <p:nvSpPr>
          <p:cNvPr id="26" name="文本框 25"/>
          <p:cNvSpPr txBox="1"/>
          <p:nvPr>
            <p:custDataLst>
              <p:tags r:id="rId16"/>
            </p:custDataLst>
          </p:nvPr>
        </p:nvSpPr>
        <p:spPr>
          <a:xfrm>
            <a:off x="9083338" y="2259318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组队出游</a:t>
            </a:r>
          </a:p>
        </p:txBody>
      </p: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9101043" y="2636477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抬头暖阳春草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富有人文的设计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1103629"/>
            <a:ext cx="8737600" cy="1209648"/>
          </a:xfrm>
        </p:spPr>
        <p:txBody>
          <a:bodyPr>
            <a:normAutofit/>
          </a:bodyPr>
          <a:lstStyle/>
          <a:p>
            <a:r>
              <a:rPr lang="zh-CN" altLang="en-US" dirty="0"/>
              <a:t>通过打卡系统或游记系统，查阅过往旅迹，记录旅游的点点滴滴。</a:t>
            </a:r>
            <a:endParaRPr lang="en-US" altLang="zh-CN" dirty="0"/>
          </a:p>
          <a:p>
            <a:r>
              <a:rPr lang="zh-CN" altLang="en-US" dirty="0"/>
              <a:t>我们的旅游</a:t>
            </a:r>
            <a:r>
              <a:rPr lang="en-US" altLang="zh-CN" dirty="0"/>
              <a:t>app</a:t>
            </a:r>
            <a:r>
              <a:rPr lang="zh-CN" altLang="en-US" dirty="0"/>
              <a:t>，不再是一个导游工具，而更像是一种旅行社区，让忙碌与仓促的灵魂彼此相遇。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28CD4-9290-468D-ADAE-ECF3926F4B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382"/>
          <a:stretch/>
        </p:blipFill>
        <p:spPr>
          <a:xfrm>
            <a:off x="6876792" y="2464638"/>
            <a:ext cx="2225006" cy="4160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B2B5E9-05E2-448A-918B-FCAC0380CC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38"/>
          <a:stretch/>
        </p:blipFill>
        <p:spPr>
          <a:xfrm>
            <a:off x="2700995" y="2463317"/>
            <a:ext cx="2130205" cy="4160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10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美观的用户界面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43B51E-4E50-43D1-B126-D57E01C5F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60" y="1368477"/>
            <a:ext cx="2374125" cy="5151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138FDD-9A85-4B2E-A3AF-A961020DA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534" y="1368477"/>
            <a:ext cx="2369758" cy="5151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4E5E41-4CFF-49D6-A785-5B12052FD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041" y="1368482"/>
            <a:ext cx="2406985" cy="51513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0A3ABA-A9F5-486B-9C9D-EFDF0C0F5D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75" y="1368476"/>
            <a:ext cx="2387099" cy="5151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30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1523999" y="620582"/>
            <a:ext cx="9096375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美观的报表系统</a:t>
            </a: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1326000" y="1341418"/>
            <a:ext cx="9540000" cy="48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E56BC-29B1-42CA-B93D-4E72591E4F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12274" r="1010" b="5622"/>
          <a:stretch/>
        </p:blipFill>
        <p:spPr>
          <a:xfrm>
            <a:off x="2264898" y="1393740"/>
            <a:ext cx="6977576" cy="3391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E7D71-3FBB-4F4E-A31C-40C87DF5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4785243"/>
            <a:ext cx="2441183" cy="1982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57E87-74FB-4709-8E93-184042E9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058" y="4785242"/>
            <a:ext cx="2478360" cy="1982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834FD9-F2DC-46C5-9512-EBB5C9489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422" y="4789482"/>
            <a:ext cx="2441184" cy="1987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514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严格的安全认证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962226"/>
            <a:ext cx="8737600" cy="1332000"/>
          </a:xfrm>
        </p:spPr>
        <p:txBody>
          <a:bodyPr>
            <a:normAutofit/>
          </a:bodyPr>
          <a:lstStyle/>
          <a:p>
            <a:r>
              <a:rPr lang="zh-CN" altLang="en-US" dirty="0"/>
              <a:t>考虑到用户隐私需要以及管理安全需要，我们使用</a:t>
            </a:r>
            <a:r>
              <a:rPr lang="en-US" altLang="zh-CN" dirty="0"/>
              <a:t>JWT</a:t>
            </a:r>
            <a:r>
              <a:rPr lang="zh-CN" altLang="en-US" dirty="0"/>
              <a:t>对用户进行认证与授权，并将权限分级（公开、私密、管理），实现公开接口无限制访问，私密接口个人访问，管理接口特权访问。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7213A4-9DFF-4EA5-82CF-588478847C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62" t="7432" r="7880" b="11379"/>
          <a:stretch/>
        </p:blipFill>
        <p:spPr>
          <a:xfrm>
            <a:off x="3084459" y="2416580"/>
            <a:ext cx="6383097" cy="4294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959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严密的审核流程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962226"/>
            <a:ext cx="8737600" cy="1332000"/>
          </a:xfrm>
        </p:spPr>
        <p:txBody>
          <a:bodyPr>
            <a:normAutofit/>
          </a:bodyPr>
          <a:lstStyle/>
          <a:p>
            <a:r>
              <a:rPr lang="zh-CN" altLang="en-US" dirty="0"/>
              <a:t>将用户进行的个人状态分为待核验、已核验、已封禁、管理员多个流程进行管理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501F8-CB71-4567-9F64-CE0CD314A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920"/>
          <a:stretch/>
        </p:blipFill>
        <p:spPr>
          <a:xfrm>
            <a:off x="4614203" y="2641348"/>
            <a:ext cx="2222696" cy="4130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569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周到</a:t>
            </a:r>
            <a:r>
              <a:rPr lang="zh-CN" altLang="en-US" sz="3200" dirty="0"/>
              <a:t>的健康监控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962226"/>
            <a:ext cx="8737600" cy="1332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底层运用了</a:t>
            </a:r>
            <a:r>
              <a:rPr lang="en-US" altLang="zh-CN" dirty="0"/>
              <a:t>Actuator</a:t>
            </a:r>
            <a:r>
              <a:rPr lang="zh-CN" altLang="en-US" dirty="0"/>
              <a:t>来监控和管理</a:t>
            </a:r>
            <a:r>
              <a:rPr lang="en-US" altLang="zh-CN" dirty="0"/>
              <a:t>Spring Boot</a:t>
            </a:r>
            <a:r>
              <a:rPr lang="zh-CN" altLang="en-US" dirty="0"/>
              <a:t>应用，比如健康检查、审计、统计和</a:t>
            </a:r>
            <a:r>
              <a:rPr lang="en-US" altLang="zh-CN" dirty="0"/>
              <a:t>HTTP</a:t>
            </a:r>
            <a:r>
              <a:rPr lang="zh-CN" altLang="en-US" dirty="0"/>
              <a:t>追踪等。通过</a:t>
            </a:r>
            <a:r>
              <a:rPr lang="en-US" altLang="zh-CN" dirty="0"/>
              <a:t>Actuator</a:t>
            </a:r>
            <a:r>
              <a:rPr lang="zh-CN" altLang="en-US" dirty="0"/>
              <a:t>的</a:t>
            </a:r>
            <a:r>
              <a:rPr lang="en-US" altLang="zh-CN" dirty="0"/>
              <a:t>endpoint</a:t>
            </a:r>
            <a:r>
              <a:rPr lang="zh-CN" altLang="en-US" dirty="0"/>
              <a:t>，可以看到应用健康的基础信息，比如是</a:t>
            </a:r>
            <a:r>
              <a:rPr lang="en-US" altLang="zh-CN" dirty="0"/>
              <a:t>UP</a:t>
            </a:r>
            <a:r>
              <a:rPr lang="zh-CN" altLang="en-US" dirty="0"/>
              <a:t>还是</a:t>
            </a:r>
            <a:r>
              <a:rPr lang="en-US" altLang="zh-CN" dirty="0"/>
              <a:t>DOWN</a:t>
            </a:r>
            <a:r>
              <a:rPr lang="zh-CN" altLang="en-US" dirty="0"/>
              <a:t>；有用的度量信息，比如</a:t>
            </a:r>
            <a:r>
              <a:rPr lang="en-US" altLang="zh-CN" dirty="0"/>
              <a:t>JVM</a:t>
            </a:r>
            <a:r>
              <a:rPr lang="zh-CN" altLang="en-US" dirty="0"/>
              <a:t>内存使用情况、系统</a:t>
            </a:r>
            <a:r>
              <a:rPr lang="en-US" altLang="zh-CN" dirty="0"/>
              <a:t>CPU</a:t>
            </a:r>
            <a:r>
              <a:rPr lang="zh-CN" altLang="en-US" dirty="0"/>
              <a:t>使用情况、打开的文件等等以及应用日志。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7CC38-A5EE-4F77-A6E9-896BB7FE3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05524"/>
            <a:ext cx="12192000" cy="29632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78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周到</a:t>
            </a:r>
            <a:r>
              <a:rPr lang="zh-CN" altLang="en-US" sz="3200" dirty="0"/>
              <a:t>的健康监控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962226"/>
            <a:ext cx="8737600" cy="13320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使用了</a:t>
            </a:r>
            <a:r>
              <a:rPr lang="en-US" altLang="zh-CN" dirty="0"/>
              <a:t>Prometheus</a:t>
            </a:r>
            <a:r>
              <a:rPr lang="zh-CN" altLang="en-US" dirty="0"/>
              <a:t>来收集</a:t>
            </a:r>
            <a:r>
              <a:rPr lang="en-US" altLang="zh-CN" dirty="0"/>
              <a:t>Actuator</a:t>
            </a:r>
            <a:r>
              <a:rPr lang="zh-CN" altLang="en-US" dirty="0"/>
              <a:t>暴露的信息，并以图表等形式可视化的展示出来。 最后使用了</a:t>
            </a:r>
            <a:r>
              <a:rPr lang="en-US" altLang="zh-CN" dirty="0"/>
              <a:t>Grafana</a:t>
            </a:r>
            <a:r>
              <a:rPr lang="zh-CN" altLang="en-US" dirty="0"/>
              <a:t>以</a:t>
            </a:r>
            <a:r>
              <a:rPr lang="en-US" altLang="zh-CN" dirty="0"/>
              <a:t>Prometheus</a:t>
            </a:r>
            <a:r>
              <a:rPr lang="zh-CN" altLang="en-US" dirty="0"/>
              <a:t>为数据源，并通过导入外部的工作台，将项目运行的所有必要信息如</a:t>
            </a:r>
            <a:r>
              <a:rPr lang="en-US" altLang="zh-CN" dirty="0"/>
              <a:t>CPU</a:t>
            </a:r>
            <a:r>
              <a:rPr lang="zh-CN" altLang="en-US" dirty="0"/>
              <a:t>使用等都展示在</a:t>
            </a:r>
            <a:r>
              <a:rPr lang="en-US" altLang="zh-CN" dirty="0"/>
              <a:t>Grafana</a:t>
            </a:r>
            <a:r>
              <a:rPr lang="zh-CN" altLang="en-US" dirty="0"/>
              <a:t>页面。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40C30-5EB9-4F7C-8372-F2681D88F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654" y="2427235"/>
            <a:ext cx="6938691" cy="4273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70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周到</a:t>
            </a:r>
            <a:r>
              <a:rPr lang="zh-CN" altLang="en-US" sz="3200" dirty="0"/>
              <a:t>的健康监控</a:t>
            </a:r>
            <a:r>
              <a:rPr lang="en-US" altLang="zh-CN" dirty="0"/>
              <a:t>——Prometheus</a:t>
            </a:r>
            <a:r>
              <a:rPr lang="zh-CN" altLang="en-US" dirty="0"/>
              <a:t>界面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C0CB21-CB24-4C0B-8C91-AE7ADF28E9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2" y="1569480"/>
            <a:ext cx="10906935" cy="4334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80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>
            <p:custDataLst>
              <p:tags r:id="rId2"/>
            </p:custDataLst>
          </p:nvPr>
        </p:nvSpPr>
        <p:spPr>
          <a:xfrm>
            <a:off x="1134514" y="2986364"/>
            <a:ext cx="4065508" cy="1015647"/>
          </a:xfrm>
          <a:prstGeom prst="rect">
            <a:avLst/>
          </a:prstGeom>
          <a:noFill/>
        </p:spPr>
        <p:txBody>
          <a:bodyPr wrap="square" lIns="91426" tIns="45712" rIns="91426" bIns="45712" rtlCol="0">
            <a:normAutofit fontScale="85000" lnSpcReduction="10000"/>
          </a:bodyPr>
          <a:lstStyle/>
          <a:p>
            <a:pPr algn="ctr"/>
            <a:r>
              <a:rPr lang="en-US" altLang="zh-CN" sz="60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CONTENTS</a:t>
            </a:r>
            <a:endParaRPr lang="zh-CN" altLang="en-US" sz="6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5323434" y="1533290"/>
            <a:ext cx="5766098" cy="832033"/>
            <a:chOff x="5323434" y="698794"/>
            <a:chExt cx="5766098" cy="832033"/>
          </a:xfrm>
        </p:grpSpPr>
        <p:sp>
          <p:nvSpPr>
            <p:cNvPr id="10" name="矩形 9"/>
            <p:cNvSpPr/>
            <p:nvPr>
              <p:custDataLst>
                <p:tags r:id="rId13"/>
              </p:custDataLst>
            </p:nvPr>
          </p:nvSpPr>
          <p:spPr>
            <a:xfrm>
              <a:off x="6066297" y="940315"/>
              <a:ext cx="5023235" cy="387286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dirty="0"/>
                <a:t>系统演示</a:t>
              </a:r>
            </a:p>
          </p:txBody>
        </p:sp>
        <p:sp>
          <p:nvSpPr>
            <p:cNvPr id="9" name="TextBox 18"/>
            <p:cNvSpPr txBox="1"/>
            <p:nvPr>
              <p:custDataLst>
                <p:tags r:id="rId14"/>
              </p:custDataLst>
            </p:nvPr>
          </p:nvSpPr>
          <p:spPr>
            <a:xfrm>
              <a:off x="5323434" y="698794"/>
              <a:ext cx="742863" cy="83203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1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5323434" y="2440706"/>
            <a:ext cx="5766098" cy="832033"/>
            <a:chOff x="5323434" y="1606210"/>
            <a:chExt cx="5766098" cy="832033"/>
          </a:xfrm>
        </p:grpSpPr>
        <p:sp>
          <p:nvSpPr>
            <p:cNvPr id="6" name="TextBox 18"/>
            <p:cNvSpPr txBox="1"/>
            <p:nvPr>
              <p:custDataLst>
                <p:tags r:id="rId11"/>
              </p:custDataLst>
            </p:nvPr>
          </p:nvSpPr>
          <p:spPr>
            <a:xfrm>
              <a:off x="5323434" y="1606210"/>
              <a:ext cx="742863" cy="83203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2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2"/>
              </p:custDataLst>
            </p:nvPr>
          </p:nvSpPr>
          <p:spPr>
            <a:xfrm>
              <a:off x="6066297" y="1847731"/>
              <a:ext cx="5023235" cy="387286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dirty="0"/>
                <a:t>项目架构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5323434" y="3348122"/>
            <a:ext cx="5766098" cy="832033"/>
            <a:chOff x="5323434" y="2513626"/>
            <a:chExt cx="5766098" cy="832033"/>
          </a:xfrm>
        </p:grpSpPr>
        <p:sp>
          <p:nvSpPr>
            <p:cNvPr id="7" name="TextBox 18"/>
            <p:cNvSpPr txBox="1"/>
            <p:nvPr>
              <p:custDataLst>
                <p:tags r:id="rId9"/>
              </p:custDataLst>
            </p:nvPr>
          </p:nvSpPr>
          <p:spPr>
            <a:xfrm>
              <a:off x="5323434" y="2513626"/>
              <a:ext cx="742863" cy="83203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3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0"/>
              </p:custDataLst>
            </p:nvPr>
          </p:nvSpPr>
          <p:spPr>
            <a:xfrm>
              <a:off x="6066297" y="2755147"/>
              <a:ext cx="5023235" cy="387286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dirty="0"/>
                <a:t>特色与创新点</a:t>
              </a:r>
            </a:p>
          </p:txBody>
        </p:sp>
      </p:grp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5323434" y="4255538"/>
            <a:ext cx="5766098" cy="832033"/>
            <a:chOff x="5323434" y="3421042"/>
            <a:chExt cx="5766098" cy="832033"/>
          </a:xfrm>
        </p:grpSpPr>
        <p:sp>
          <p:nvSpPr>
            <p:cNvPr id="8" name="TextBox 18"/>
            <p:cNvSpPr txBox="1"/>
            <p:nvPr>
              <p:custDataLst>
                <p:tags r:id="rId7"/>
              </p:custDataLst>
            </p:nvPr>
          </p:nvSpPr>
          <p:spPr>
            <a:xfrm>
              <a:off x="5323434" y="3421042"/>
              <a:ext cx="742863" cy="83203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en-US" altLang="zh-CN" sz="5400" dirty="0">
                  <a:solidFill>
                    <a:schemeClr val="bg1"/>
                  </a:solidFill>
                </a:rPr>
                <a:t>4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8"/>
              </p:custDataLst>
            </p:nvPr>
          </p:nvSpPr>
          <p:spPr>
            <a:xfrm>
              <a:off x="6066297" y="3662561"/>
              <a:ext cx="5023235" cy="387286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dirty="0"/>
                <a:t>项目总结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周到</a:t>
            </a:r>
            <a:r>
              <a:rPr lang="zh-CN" altLang="en-US" sz="3200" dirty="0"/>
              <a:t>的健康监控</a:t>
            </a:r>
            <a:r>
              <a:rPr lang="en-US" altLang="zh-CN" dirty="0"/>
              <a:t>—— Grafana</a:t>
            </a:r>
            <a:r>
              <a:rPr lang="zh-CN" altLang="en-US" dirty="0"/>
              <a:t>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356E3E-7945-4B3A-BC9A-43B939DDEE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" y="1434203"/>
            <a:ext cx="9828628" cy="52526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41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09E7493-0FFA-4065-80E8-64D446E81F5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634016" y="1043441"/>
            <a:ext cx="7786007" cy="798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/>
              <a:t>性能问题如何解决？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85225A2-D6C5-4B91-91B1-28C8E5755B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3348260" y="1329848"/>
            <a:ext cx="268536" cy="268536"/>
          </a:xfrm>
          <a:prstGeom prst="diamond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30C6D241-B083-4B86-8263-34A6B1E1628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392633" y="1074581"/>
            <a:ext cx="198841" cy="198841"/>
          </a:xfrm>
          <a:prstGeom prst="diamond">
            <a:avLst/>
          </a:prstGeom>
          <a:solidFill>
            <a:schemeClr val="accent1">
              <a:alpha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E21D5023-3629-4248-BC43-FAFF33B364F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275326" y="1226230"/>
            <a:ext cx="134772" cy="134772"/>
          </a:xfrm>
          <a:prstGeom prst="diamond">
            <a:avLst/>
          </a:prstGeom>
          <a:solidFill>
            <a:schemeClr val="accent1">
              <a:alpha val="3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626EECC7-BB74-4AE3-84CF-08DD46185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3213189" y="1136214"/>
            <a:ext cx="75573" cy="75573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499CFE-D694-4EE4-BF0D-A120B4955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80" y="2025059"/>
            <a:ext cx="7786007" cy="4195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63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>
            <p:custDataLst>
              <p:tags r:id="rId2"/>
            </p:custDataLst>
          </p:nvPr>
        </p:nvGrpSpPr>
        <p:grpSpPr>
          <a:xfrm>
            <a:off x="2041028" y="2350489"/>
            <a:ext cx="2408322" cy="2827822"/>
            <a:chOff x="2154152" y="2463613"/>
            <a:chExt cx="2408322" cy="2827822"/>
          </a:xfrm>
        </p:grpSpPr>
        <p:sp>
          <p:nvSpPr>
            <p:cNvPr id="5" name="菱形 4"/>
            <p:cNvSpPr/>
            <p:nvPr>
              <p:custDataLst>
                <p:tags r:id="rId22"/>
              </p:custDataLst>
            </p:nvPr>
          </p:nvSpPr>
          <p:spPr>
            <a:xfrm>
              <a:off x="2649996" y="2463613"/>
              <a:ext cx="1685925" cy="1685925"/>
            </a:xfrm>
            <a:prstGeom prst="diamond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    KV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  Store</a:t>
              </a: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3"/>
              </p:custDataLst>
            </p:nvPr>
          </p:nvSpPr>
          <p:spPr>
            <a:xfrm flipH="1">
              <a:off x="2416305" y="4201906"/>
              <a:ext cx="2146169" cy="1089529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757888"/>
                  </a:solidFill>
                  <a:latin typeface="Rubik"/>
                </a:rPr>
                <a:t>1. </a:t>
              </a:r>
              <a:r>
                <a:rPr lang="zh-CN" altLang="en-US" dirty="0">
                  <a:solidFill>
                    <a:srgbClr val="757888"/>
                  </a:solidFill>
                  <a:latin typeface="Rubik"/>
                </a:rPr>
                <a:t>放弃传统</a:t>
              </a:r>
              <a:r>
                <a:rPr lang="en-US" altLang="zh-CN" dirty="0">
                  <a:solidFill>
                    <a:srgbClr val="757888"/>
                  </a:solidFill>
                  <a:latin typeface="Rubik"/>
                </a:rPr>
                <a:t>SQL</a:t>
              </a:r>
              <a:r>
                <a:rPr lang="zh-CN" altLang="en-US" dirty="0">
                  <a:solidFill>
                    <a:srgbClr val="757888"/>
                  </a:solidFill>
                  <a:latin typeface="Rubik"/>
                </a:rPr>
                <a:t>数据库，使用</a:t>
              </a:r>
              <a:r>
                <a:rPr lang="en-US" altLang="zh-CN" dirty="0">
                  <a:solidFill>
                    <a:srgbClr val="757888"/>
                  </a:solidFill>
                  <a:latin typeface="Rubik"/>
                </a:rPr>
                <a:t>key-value</a:t>
              </a:r>
              <a:r>
                <a:rPr lang="zh-CN" altLang="en-US" dirty="0">
                  <a:solidFill>
                    <a:srgbClr val="757888"/>
                  </a:solidFill>
                  <a:latin typeface="Rubik"/>
                </a:rPr>
                <a:t>数据库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6" name="菱形 5"/>
            <p:cNvSpPr/>
            <p:nvPr>
              <p:custDataLst>
                <p:tags r:id="rId24"/>
              </p:custDataLst>
            </p:nvPr>
          </p:nvSpPr>
          <p:spPr>
            <a:xfrm>
              <a:off x="2573795" y="3106549"/>
              <a:ext cx="400050" cy="400050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A</a:t>
              </a:r>
              <a:endParaRPr kumimoji="0" lang="zh-CN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8" name="菱形 7"/>
            <p:cNvSpPr/>
            <p:nvPr>
              <p:custDataLst>
                <p:tags r:id="rId25"/>
              </p:custDataLst>
            </p:nvPr>
          </p:nvSpPr>
          <p:spPr>
            <a:xfrm flipH="1">
              <a:off x="2371934" y="3323815"/>
              <a:ext cx="268536" cy="268536"/>
            </a:xfrm>
            <a:prstGeom prst="diamond">
              <a:avLst/>
            </a:prstGeom>
            <a:solidFill>
              <a:schemeClr val="accent1">
                <a:alpha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9" name="菱形 8"/>
            <p:cNvSpPr/>
            <p:nvPr>
              <p:custDataLst>
                <p:tags r:id="rId26"/>
              </p:custDataLst>
            </p:nvPr>
          </p:nvSpPr>
          <p:spPr>
            <a:xfrm flipH="1">
              <a:off x="2416307" y="3068548"/>
              <a:ext cx="198841" cy="198841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0" name="菱形 9"/>
            <p:cNvSpPr/>
            <p:nvPr>
              <p:custDataLst>
                <p:tags r:id="rId27"/>
              </p:custDataLst>
            </p:nvPr>
          </p:nvSpPr>
          <p:spPr>
            <a:xfrm flipH="1">
              <a:off x="2299000" y="3220197"/>
              <a:ext cx="134772" cy="134772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1" name="菱形 10"/>
            <p:cNvSpPr/>
            <p:nvPr>
              <p:custDataLst>
                <p:tags r:id="rId28"/>
              </p:custDataLst>
            </p:nvPr>
          </p:nvSpPr>
          <p:spPr>
            <a:xfrm flipH="1">
              <a:off x="2236863" y="3130181"/>
              <a:ext cx="75573" cy="75573"/>
            </a:xfrm>
            <a:prstGeom prst="diamond">
              <a:avLst/>
            </a:prstGeom>
            <a:solidFill>
              <a:schemeClr val="accent1">
                <a:alpha val="2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2" name="菱形 11"/>
            <p:cNvSpPr/>
            <p:nvPr>
              <p:custDataLst>
                <p:tags r:id="rId29"/>
              </p:custDataLst>
            </p:nvPr>
          </p:nvSpPr>
          <p:spPr>
            <a:xfrm flipH="1">
              <a:off x="2154152" y="3297029"/>
              <a:ext cx="57940" cy="57940"/>
            </a:xfrm>
            <a:prstGeom prst="diamond">
              <a:avLst/>
            </a:prstGeom>
            <a:solidFill>
              <a:schemeClr val="accent1">
                <a:alpha val="1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4693740" y="2350489"/>
            <a:ext cx="2408322" cy="2827822"/>
            <a:chOff x="4806864" y="2463613"/>
            <a:chExt cx="2408322" cy="2827822"/>
          </a:xfrm>
        </p:grpSpPr>
        <p:sp>
          <p:nvSpPr>
            <p:cNvPr id="15" name="菱形 14"/>
            <p:cNvSpPr/>
            <p:nvPr>
              <p:custDataLst>
                <p:tags r:id="rId14"/>
              </p:custDataLst>
            </p:nvPr>
          </p:nvSpPr>
          <p:spPr>
            <a:xfrm>
              <a:off x="5302708" y="2463613"/>
              <a:ext cx="1685925" cy="1685925"/>
            </a:xfrm>
            <a:prstGeom prst="diamond">
              <a:avLst/>
            </a:prstGeom>
            <a:solidFill>
              <a:schemeClr val="accent2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   缓存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   机制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 flipH="1">
              <a:off x="5069017" y="4201906"/>
              <a:ext cx="2146169" cy="1089529"/>
            </a:xfrm>
            <a:prstGeom prst="rect">
              <a:avLst/>
            </a:prstGeom>
            <a:noFill/>
          </p:spPr>
          <p:txBody>
            <a:bodyPr wrap="square" rtlCol="0" anchor="t" anchorCtr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757888"/>
                  </a:solidFill>
                  <a:latin typeface="Rubik"/>
                </a:rPr>
                <a:t>2. </a:t>
              </a:r>
              <a:r>
                <a:rPr lang="zh-CN" altLang="en-US" dirty="0">
                  <a:solidFill>
                    <a:srgbClr val="757888"/>
                  </a:solidFill>
                  <a:latin typeface="Rubik"/>
                </a:rPr>
                <a:t>后端采用缓存机制，累计一定数量后统一进行批写入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7" name="菱形 16"/>
            <p:cNvSpPr/>
            <p:nvPr>
              <p:custDataLst>
                <p:tags r:id="rId16"/>
              </p:custDataLst>
            </p:nvPr>
          </p:nvSpPr>
          <p:spPr>
            <a:xfrm>
              <a:off x="5226507" y="3106549"/>
              <a:ext cx="400050" cy="400050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B</a:t>
              </a:r>
              <a:endParaRPr kumimoji="0" lang="zh-CN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8" name="菱形 17"/>
            <p:cNvSpPr/>
            <p:nvPr>
              <p:custDataLst>
                <p:tags r:id="rId17"/>
              </p:custDataLst>
            </p:nvPr>
          </p:nvSpPr>
          <p:spPr>
            <a:xfrm flipH="1">
              <a:off x="5024646" y="3323815"/>
              <a:ext cx="268536" cy="268536"/>
            </a:xfrm>
            <a:prstGeom prst="diamond">
              <a:avLst/>
            </a:prstGeom>
            <a:solidFill>
              <a:schemeClr val="accent2">
                <a:alpha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9" name="菱形 18"/>
            <p:cNvSpPr/>
            <p:nvPr>
              <p:custDataLst>
                <p:tags r:id="rId18"/>
              </p:custDataLst>
            </p:nvPr>
          </p:nvSpPr>
          <p:spPr>
            <a:xfrm flipH="1">
              <a:off x="5069019" y="3068548"/>
              <a:ext cx="198841" cy="198841"/>
            </a:xfrm>
            <a:prstGeom prst="diamond">
              <a:avLst/>
            </a:prstGeom>
            <a:solidFill>
              <a:schemeClr val="accent2">
                <a:alpha val="3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0" name="菱形 19"/>
            <p:cNvSpPr/>
            <p:nvPr>
              <p:custDataLst>
                <p:tags r:id="rId19"/>
              </p:custDataLst>
            </p:nvPr>
          </p:nvSpPr>
          <p:spPr>
            <a:xfrm flipH="1">
              <a:off x="4951712" y="3220197"/>
              <a:ext cx="134772" cy="134772"/>
            </a:xfrm>
            <a:prstGeom prst="diamond">
              <a:avLst/>
            </a:prstGeom>
            <a:solidFill>
              <a:schemeClr val="accent2">
                <a:alpha val="3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1" name="菱形 20"/>
            <p:cNvSpPr/>
            <p:nvPr>
              <p:custDataLst>
                <p:tags r:id="rId20"/>
              </p:custDataLst>
            </p:nvPr>
          </p:nvSpPr>
          <p:spPr>
            <a:xfrm flipH="1">
              <a:off x="4889575" y="3130181"/>
              <a:ext cx="75573" cy="75573"/>
            </a:xfrm>
            <a:prstGeom prst="diamond">
              <a:avLst/>
            </a:prstGeom>
            <a:solidFill>
              <a:schemeClr val="accent2">
                <a:alpha val="2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2" name="菱形 21"/>
            <p:cNvSpPr/>
            <p:nvPr>
              <p:custDataLst>
                <p:tags r:id="rId21"/>
              </p:custDataLst>
            </p:nvPr>
          </p:nvSpPr>
          <p:spPr>
            <a:xfrm flipH="1">
              <a:off x="4806864" y="3297029"/>
              <a:ext cx="57940" cy="57940"/>
            </a:xfrm>
            <a:prstGeom prst="diamond">
              <a:avLst/>
            </a:prstGeom>
            <a:solidFill>
              <a:schemeClr val="accent2">
                <a:alpha val="1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7459575" y="2350489"/>
            <a:ext cx="2768506" cy="2827822"/>
            <a:chOff x="7459575" y="2463613"/>
            <a:chExt cx="2768506" cy="2827822"/>
          </a:xfrm>
        </p:grpSpPr>
        <p:sp>
          <p:nvSpPr>
            <p:cNvPr id="24" name="菱形 23"/>
            <p:cNvSpPr/>
            <p:nvPr>
              <p:custDataLst>
                <p:tags r:id="rId6"/>
              </p:custDataLst>
            </p:nvPr>
          </p:nvSpPr>
          <p:spPr>
            <a:xfrm>
              <a:off x="7955421" y="2463613"/>
              <a:ext cx="1685925" cy="1685925"/>
            </a:xfrm>
            <a:prstGeom prst="diamond">
              <a:avLst/>
            </a:prstGeom>
            <a:solidFill>
              <a:schemeClr val="accent3"/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Arial"/>
                  <a:ea typeface="黑体"/>
                </a:rPr>
                <a:t>   消息</a:t>
              </a:r>
              <a:endParaRPr lang="en-US" altLang="zh-CN" dirty="0">
                <a:solidFill>
                  <a:srgbClr val="FFFFFF"/>
                </a:solidFill>
                <a:latin typeface="Arial"/>
                <a:ea typeface="黑体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Arial"/>
                  <a:ea typeface="黑体"/>
                </a:rPr>
                <a:t>   合并</a:t>
              </a: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7"/>
              </p:custDataLst>
            </p:nvPr>
          </p:nvSpPr>
          <p:spPr>
            <a:xfrm flipH="1">
              <a:off x="7459575" y="4201906"/>
              <a:ext cx="2768506" cy="1089529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757888"/>
                  </a:solidFill>
                  <a:latin typeface="Rubik"/>
                </a:rPr>
                <a:t>3. </a:t>
              </a:r>
              <a:r>
                <a:rPr lang="zh-CN" altLang="en-US" dirty="0">
                  <a:solidFill>
                    <a:srgbClr val="757888"/>
                  </a:solidFill>
                  <a:latin typeface="Rubik"/>
                </a:rPr>
                <a:t>后端进行消息合并，将来自同一用户的位置更新信息取最后一次写入。</a:t>
              </a:r>
            </a:p>
          </p:txBody>
        </p:sp>
        <p:sp>
          <p:nvSpPr>
            <p:cNvPr id="26" name="菱形 25"/>
            <p:cNvSpPr/>
            <p:nvPr>
              <p:custDataLst>
                <p:tags r:id="rId8"/>
              </p:custDataLst>
            </p:nvPr>
          </p:nvSpPr>
          <p:spPr>
            <a:xfrm>
              <a:off x="7879220" y="3106549"/>
              <a:ext cx="400050" cy="400050"/>
            </a:xfrm>
            <a:prstGeom prst="diamon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rPr>
                <a:t>C</a:t>
              </a:r>
              <a:endParaRPr kumimoji="0" lang="zh-CN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7" name="菱形 26"/>
            <p:cNvSpPr/>
            <p:nvPr>
              <p:custDataLst>
                <p:tags r:id="rId9"/>
              </p:custDataLst>
            </p:nvPr>
          </p:nvSpPr>
          <p:spPr>
            <a:xfrm flipH="1">
              <a:off x="7677359" y="3323815"/>
              <a:ext cx="268536" cy="268536"/>
            </a:xfrm>
            <a:prstGeom prst="diamond">
              <a:avLst/>
            </a:prstGeom>
            <a:solidFill>
              <a:schemeClr val="accent3">
                <a:alpha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8" name="菱形 27"/>
            <p:cNvSpPr/>
            <p:nvPr>
              <p:custDataLst>
                <p:tags r:id="rId10"/>
              </p:custDataLst>
            </p:nvPr>
          </p:nvSpPr>
          <p:spPr>
            <a:xfrm flipH="1">
              <a:off x="7721732" y="3068548"/>
              <a:ext cx="198841" cy="198841"/>
            </a:xfrm>
            <a:prstGeom prst="diamond">
              <a:avLst/>
            </a:prstGeom>
            <a:solidFill>
              <a:schemeClr val="accent3">
                <a:alpha val="3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29" name="菱形 28"/>
            <p:cNvSpPr/>
            <p:nvPr>
              <p:custDataLst>
                <p:tags r:id="rId11"/>
              </p:custDataLst>
            </p:nvPr>
          </p:nvSpPr>
          <p:spPr>
            <a:xfrm flipH="1">
              <a:off x="7604425" y="3220197"/>
              <a:ext cx="134772" cy="134772"/>
            </a:xfrm>
            <a:prstGeom prst="diamond">
              <a:avLst/>
            </a:prstGeom>
            <a:solidFill>
              <a:schemeClr val="accent3">
                <a:alpha val="3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30" name="菱形 29"/>
            <p:cNvSpPr/>
            <p:nvPr>
              <p:custDataLst>
                <p:tags r:id="rId12"/>
              </p:custDataLst>
            </p:nvPr>
          </p:nvSpPr>
          <p:spPr>
            <a:xfrm flipH="1">
              <a:off x="7542288" y="3130181"/>
              <a:ext cx="75573" cy="75573"/>
            </a:xfrm>
            <a:prstGeom prst="diamond">
              <a:avLst/>
            </a:prstGeom>
            <a:solidFill>
              <a:schemeClr val="accent3">
                <a:alpha val="2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31" name="菱形 30"/>
            <p:cNvSpPr/>
            <p:nvPr>
              <p:custDataLst>
                <p:tags r:id="rId13"/>
              </p:custDataLst>
            </p:nvPr>
          </p:nvSpPr>
          <p:spPr>
            <a:xfrm flipH="1">
              <a:off x="7459577" y="3297029"/>
              <a:ext cx="57940" cy="57940"/>
            </a:xfrm>
            <a:prstGeom prst="diamond">
              <a:avLst/>
            </a:prstGeom>
            <a:solidFill>
              <a:schemeClr val="accent3">
                <a:alpha val="1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838200" y="394154"/>
            <a:ext cx="10515599" cy="72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kern="0">
                <a:solidFill>
                  <a:schemeClr val="accent1"/>
                </a:solidFill>
                <a:latin typeface="+mj-lt"/>
                <a:ea typeface="+mj-ea"/>
                <a:cs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/>
              <a:t>性能优化策略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2CBEBB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卓越的服务性能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727200" y="962226"/>
            <a:ext cx="8737600" cy="1332000"/>
          </a:xfrm>
        </p:spPr>
        <p:txBody>
          <a:bodyPr>
            <a:normAutofit/>
          </a:bodyPr>
          <a:lstStyle/>
          <a:p>
            <a:r>
              <a:rPr lang="zh-CN" altLang="en-US" dirty="0"/>
              <a:t>经过</a:t>
            </a:r>
            <a:r>
              <a:rPr lang="en-US" altLang="zh-CN" dirty="0"/>
              <a:t>1000</a:t>
            </a:r>
            <a:r>
              <a:rPr lang="zh-CN" altLang="en-US" dirty="0"/>
              <a:t>并发的压力测试，在</a:t>
            </a:r>
            <a:r>
              <a:rPr lang="en-US" altLang="zh-CN" dirty="0"/>
              <a:t>100000</a:t>
            </a:r>
            <a:r>
              <a:rPr lang="zh-CN" altLang="en-US" dirty="0"/>
              <a:t>样本测试下，组队位置更新最大响应时间不超过</a:t>
            </a:r>
            <a:r>
              <a:rPr lang="en-US" altLang="zh-CN" dirty="0"/>
              <a:t>1s</a:t>
            </a:r>
            <a:r>
              <a:rPr lang="zh-CN" altLang="en-US" dirty="0"/>
              <a:t>，平均</a:t>
            </a:r>
            <a:r>
              <a:rPr lang="en-US" altLang="zh-CN" dirty="0"/>
              <a:t>273</a:t>
            </a:r>
            <a:r>
              <a:rPr lang="zh-CN" altLang="en-US" dirty="0"/>
              <a:t>毫秒，实现了卓越的高并发性能。其余请求最大响应时间均不超过</a:t>
            </a:r>
            <a:r>
              <a:rPr lang="en-US" altLang="zh-CN" dirty="0"/>
              <a:t>1s</a:t>
            </a:r>
            <a:r>
              <a:rPr lang="zh-CN" altLang="en-US" dirty="0"/>
              <a:t>。超过了要求值（最大响应不超过</a:t>
            </a:r>
            <a:r>
              <a:rPr lang="en-US" altLang="zh-CN" dirty="0"/>
              <a:t>3s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DAF092-BB05-4411-A70F-8E22CF6AF6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9" b="6495"/>
          <a:stretch/>
        </p:blipFill>
        <p:spPr>
          <a:xfrm>
            <a:off x="1974646" y="2486962"/>
            <a:ext cx="8182708" cy="4153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285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09E7493-0FFA-4065-80E8-64D446E81F5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35128" y="2928410"/>
            <a:ext cx="7786007" cy="798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/>
              <a:t>如何存储图片、音频等大文件？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85225A2-D6C5-4B91-91B1-28C8E5755B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2466592" y="3160464"/>
            <a:ext cx="268536" cy="268536"/>
          </a:xfrm>
          <a:prstGeom prst="diamond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30C6D241-B083-4B86-8263-34A6B1E1628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2510965" y="2905197"/>
            <a:ext cx="198841" cy="198841"/>
          </a:xfrm>
          <a:prstGeom prst="diamond">
            <a:avLst/>
          </a:prstGeom>
          <a:solidFill>
            <a:schemeClr val="accent1">
              <a:alpha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E21D5023-3629-4248-BC43-FAFF33B364F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2393658" y="3056846"/>
            <a:ext cx="134772" cy="134772"/>
          </a:xfrm>
          <a:prstGeom prst="diamond">
            <a:avLst/>
          </a:prstGeom>
          <a:solidFill>
            <a:schemeClr val="accent1">
              <a:alpha val="3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626EECC7-BB74-4AE3-84CF-08DD46185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2331521" y="2966830"/>
            <a:ext cx="75573" cy="75573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791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如何存储大文件？</a:t>
            </a:r>
            <a:r>
              <a:rPr lang="zh-CN" altLang="en-US" dirty="0"/>
              <a:t>使用</a:t>
            </a:r>
            <a:r>
              <a:rPr lang="en-US" altLang="zh-CN" dirty="0"/>
              <a:t>OSS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1692000" y="1003403"/>
            <a:ext cx="8762400" cy="1332000"/>
          </a:xfrm>
        </p:spPr>
        <p:txBody>
          <a:bodyPr>
            <a:normAutofit/>
          </a:bodyPr>
          <a:lstStyle/>
          <a:p>
            <a:r>
              <a:rPr lang="zh-CN" altLang="en-US" dirty="0"/>
              <a:t>阿里云对象存储服务（</a:t>
            </a:r>
            <a:r>
              <a:rPr lang="en-US" altLang="zh-CN" dirty="0"/>
              <a:t>Object Storage Service</a:t>
            </a:r>
            <a:r>
              <a:rPr lang="zh-CN" altLang="en-US" dirty="0"/>
              <a:t>，简称</a:t>
            </a:r>
            <a:r>
              <a:rPr lang="en-US" altLang="zh-CN" dirty="0"/>
              <a:t>OSS</a:t>
            </a:r>
            <a:r>
              <a:rPr lang="zh-CN" altLang="en-US" dirty="0"/>
              <a:t>），是阿里云对外提供的海量、安全、低成本、高可靠的云存储服务。适用于图片、音视频、日志等海量文件的存储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21845F-7752-4661-9A54-D0BF9022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06" y="2546139"/>
            <a:ext cx="6620388" cy="41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127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我们搭建的阿里云</a:t>
            </a:r>
            <a:r>
              <a:rPr lang="en-US" altLang="zh-CN" sz="3200" dirty="0"/>
              <a:t>OSS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30F67-A35A-4045-A02E-544E4F1782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99" y="1098199"/>
            <a:ext cx="8737601" cy="5461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8426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09E7493-0FFA-4065-80E8-64D446E81F5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638833" y="2915013"/>
            <a:ext cx="7786007" cy="798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/>
              <a:t>如何进行消息推送？</a:t>
            </a: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85225A2-D6C5-4B91-91B1-28C8E5755B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3608254" y="3180160"/>
            <a:ext cx="268536" cy="268536"/>
          </a:xfrm>
          <a:prstGeom prst="diamond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30C6D241-B083-4B86-8263-34A6B1E1628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652627" y="2924893"/>
            <a:ext cx="198841" cy="198841"/>
          </a:xfrm>
          <a:prstGeom prst="diamond">
            <a:avLst/>
          </a:prstGeom>
          <a:solidFill>
            <a:schemeClr val="accent1">
              <a:alpha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E21D5023-3629-4248-BC43-FAFF33B364F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535320" y="3076542"/>
            <a:ext cx="134772" cy="134772"/>
          </a:xfrm>
          <a:prstGeom prst="diamond">
            <a:avLst/>
          </a:prstGeom>
          <a:solidFill>
            <a:schemeClr val="accent1">
              <a:alpha val="3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626EECC7-BB74-4AE3-84CF-08DD46185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3473183" y="2986526"/>
            <a:ext cx="75573" cy="75573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075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如何进行消息推送？</a:t>
            </a:r>
            <a:r>
              <a:rPr lang="en-US" altLang="zh-CN" sz="3200" dirty="0"/>
              <a:t>URORA</a:t>
            </a:r>
            <a:r>
              <a:rPr lang="zh-CN" altLang="en-US" sz="3200" dirty="0"/>
              <a:t>极光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167E9-9907-4870-BE7C-33BE3639B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71" y="1797288"/>
            <a:ext cx="2542377" cy="47619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1D8FA7-A1AC-415E-AFBD-46C37AD0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82" y="1797287"/>
            <a:ext cx="7142870" cy="47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35800E-E44E-4A54-9BDB-AB281C009F6A}"/>
              </a:ext>
            </a:extLst>
          </p:cNvPr>
          <p:cNvSpPr txBox="1"/>
          <p:nvPr/>
        </p:nvSpPr>
        <p:spPr>
          <a:xfrm>
            <a:off x="3432517" y="1183983"/>
            <a:ext cx="431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多种消息推送类型、以及进行推送统计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182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200" dirty="0"/>
              <a:t>我们实现的消息推送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6A7321-C141-4F7B-9664-3808C69B1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64" y="1136947"/>
            <a:ext cx="2895749" cy="5664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3176B8-D211-431A-B6E9-9EBA2674A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19" y="1170803"/>
            <a:ext cx="2895749" cy="5408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715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系统演示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77025" y="1743075"/>
            <a:ext cx="533400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>
                <a:solidFill>
                  <a:schemeClr val="bg1"/>
                </a:solidFill>
              </a:rPr>
              <a:t>1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77025" y="1743075"/>
            <a:ext cx="533400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4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9719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09E7493-0FFA-4065-80E8-64D446E81F5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876800" y="2889251"/>
            <a:ext cx="5112204" cy="798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经验与教训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C97EC0F1-9D35-4804-AB6A-ADCF24F7F0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44467" y="2967037"/>
            <a:ext cx="400050" cy="40005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fontScale="92500" lnSpcReduction="20000"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85225A2-D6C5-4B91-91B1-28C8E5755B3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942606" y="3184303"/>
            <a:ext cx="268536" cy="268536"/>
          </a:xfrm>
          <a:prstGeom prst="diamond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30C6D241-B083-4B86-8263-34A6B1E1628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986979" y="2929036"/>
            <a:ext cx="198841" cy="198841"/>
          </a:xfrm>
          <a:prstGeom prst="diamond">
            <a:avLst/>
          </a:prstGeom>
          <a:solidFill>
            <a:schemeClr val="accent1">
              <a:alpha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626EECC7-BB74-4AE3-84CF-08DD46185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3807535" y="2990669"/>
            <a:ext cx="75573" cy="75573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E21D5023-3629-4248-BC43-FAFF33B364F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3869672" y="3080685"/>
            <a:ext cx="134772" cy="134772"/>
          </a:xfrm>
          <a:prstGeom prst="diamond">
            <a:avLst/>
          </a:prstGeom>
          <a:solidFill>
            <a:schemeClr val="accent1">
              <a:alpha val="3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21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肘形连接符 1"/>
          <p:cNvCxnSpPr/>
          <p:nvPr>
            <p:custDataLst>
              <p:tags r:id="rId2"/>
            </p:custDataLst>
          </p:nvPr>
        </p:nvCxnSpPr>
        <p:spPr>
          <a:xfrm rot="10800000" flipV="1">
            <a:off x="4190346" y="3233445"/>
            <a:ext cx="1314036" cy="1221366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>
            <a:endCxn id="12" idx="2"/>
          </p:cNvCxnSpPr>
          <p:nvPr>
            <p:custDataLst>
              <p:tags r:id="rId3"/>
            </p:custDataLst>
          </p:nvPr>
        </p:nvCxnSpPr>
        <p:spPr>
          <a:xfrm>
            <a:off x="6536716" y="3037511"/>
            <a:ext cx="2161295" cy="1380472"/>
          </a:xfrm>
          <a:prstGeom prst="bentConnector3">
            <a:avLst>
              <a:gd name="adj1" fmla="val 38329"/>
            </a:avLst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/>
          <p:nvPr>
            <p:custDataLst>
              <p:tags r:id="rId4"/>
            </p:custDataLst>
          </p:nvPr>
        </p:nvCxnSpPr>
        <p:spPr>
          <a:xfrm rot="10800000">
            <a:off x="3548562" y="1899343"/>
            <a:ext cx="1907806" cy="1764717"/>
          </a:xfrm>
          <a:prstGeom prst="bentConnector3">
            <a:avLst>
              <a:gd name="adj1" fmla="val 52479"/>
            </a:avLst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5"/>
          <p:cNvCxnSpPr/>
          <p:nvPr>
            <p:custDataLst>
              <p:tags r:id="rId5"/>
            </p:custDataLst>
          </p:nvPr>
        </p:nvCxnSpPr>
        <p:spPr>
          <a:xfrm flipV="1">
            <a:off x="6723732" y="1943683"/>
            <a:ext cx="1943367" cy="1814610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5107212" y="2586037"/>
            <a:ext cx="1685925" cy="1685925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总结</a:t>
            </a: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2902851" y="1560500"/>
            <a:ext cx="645709" cy="645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3544964" y="4196388"/>
            <a:ext cx="645709" cy="6457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8682865" y="1601224"/>
            <a:ext cx="645709" cy="6457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8698011" y="4095128"/>
            <a:ext cx="645709" cy="6457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>
            <p:custDataLst>
              <p:tags r:id="rId11"/>
            </p:custDataLst>
          </p:nvPr>
        </p:nvSpPr>
        <p:spPr bwMode="auto">
          <a:xfrm>
            <a:off x="3696211" y="4390130"/>
            <a:ext cx="342887" cy="258224"/>
          </a:xfrm>
          <a:custGeom>
            <a:avLst/>
            <a:gdLst>
              <a:gd name="T0" fmla="*/ 1800397 w 3421"/>
              <a:gd name="T1" fmla="*/ 1243052 h 2574"/>
              <a:gd name="T2" fmla="*/ 1775662 w 3421"/>
              <a:gd name="T3" fmla="*/ 1330976 h 2574"/>
              <a:gd name="T4" fmla="*/ 1694089 w 3421"/>
              <a:gd name="T5" fmla="*/ 1355195 h 2574"/>
              <a:gd name="T6" fmla="*/ 105782 w 3421"/>
              <a:gd name="T7" fmla="*/ 1355195 h 2574"/>
              <a:gd name="T8" fmla="*/ 33682 w 3421"/>
              <a:gd name="T9" fmla="*/ 1330976 h 2574"/>
              <a:gd name="T10" fmla="*/ 0 w 3421"/>
              <a:gd name="T11" fmla="*/ 1243052 h 2574"/>
              <a:gd name="T12" fmla="*/ 0 w 3421"/>
              <a:gd name="T13" fmla="*/ 102666 h 2574"/>
              <a:gd name="T14" fmla="*/ 33156 w 3421"/>
              <a:gd name="T15" fmla="*/ 30010 h 2574"/>
              <a:gd name="T16" fmla="*/ 105782 w 3421"/>
              <a:gd name="T17" fmla="*/ 0 h 2574"/>
              <a:gd name="T18" fmla="*/ 1694089 w 3421"/>
              <a:gd name="T19" fmla="*/ 0 h 2574"/>
              <a:gd name="T20" fmla="*/ 1773557 w 3421"/>
              <a:gd name="T21" fmla="*/ 28431 h 2574"/>
              <a:gd name="T22" fmla="*/ 1800397 w 3421"/>
              <a:gd name="T23" fmla="*/ 102666 h 2574"/>
              <a:gd name="T24" fmla="*/ 1800397 w 3421"/>
              <a:gd name="T25" fmla="*/ 1243052 h 2574"/>
              <a:gd name="T26" fmla="*/ 576274 w 3421"/>
              <a:gd name="T27" fmla="*/ 677071 h 2574"/>
              <a:gd name="T28" fmla="*/ 105256 w 3421"/>
              <a:gd name="T29" fmla="*/ 211651 h 2574"/>
              <a:gd name="T30" fmla="*/ 105256 w 3421"/>
              <a:gd name="T31" fmla="*/ 1155654 h 2574"/>
              <a:gd name="T32" fmla="*/ 576274 w 3421"/>
              <a:gd name="T33" fmla="*/ 677071 h 2574"/>
              <a:gd name="T34" fmla="*/ 1619884 w 3421"/>
              <a:gd name="T35" fmla="*/ 100560 h 2574"/>
              <a:gd name="T36" fmla="*/ 180513 w 3421"/>
              <a:gd name="T37" fmla="*/ 100560 h 2574"/>
              <a:gd name="T38" fmla="*/ 783628 w 3421"/>
              <a:gd name="T39" fmla="*/ 702869 h 2574"/>
              <a:gd name="T40" fmla="*/ 899935 w 3421"/>
              <a:gd name="T41" fmla="*/ 781843 h 2574"/>
              <a:gd name="T42" fmla="*/ 1016769 w 3421"/>
              <a:gd name="T43" fmla="*/ 702869 h 2574"/>
              <a:gd name="T44" fmla="*/ 1619884 w 3421"/>
              <a:gd name="T45" fmla="*/ 100560 h 2574"/>
              <a:gd name="T46" fmla="*/ 1615673 w 3421"/>
              <a:gd name="T47" fmla="*/ 1241999 h 2574"/>
              <a:gd name="T48" fmla="*/ 1143076 w 3421"/>
              <a:gd name="T49" fmla="*/ 769207 h 2574"/>
              <a:gd name="T50" fmla="*/ 1065713 w 3421"/>
              <a:gd name="T51" fmla="*/ 845549 h 2574"/>
              <a:gd name="T52" fmla="*/ 900462 w 3421"/>
              <a:gd name="T53" fmla="*/ 912940 h 2574"/>
              <a:gd name="T54" fmla="*/ 734684 w 3421"/>
              <a:gd name="T55" fmla="*/ 845549 h 2574"/>
              <a:gd name="T56" fmla="*/ 657321 w 3421"/>
              <a:gd name="T57" fmla="*/ 769207 h 2574"/>
              <a:gd name="T58" fmla="*/ 184724 w 3421"/>
              <a:gd name="T59" fmla="*/ 1241999 h 2574"/>
              <a:gd name="T60" fmla="*/ 1615673 w 3421"/>
              <a:gd name="T61" fmla="*/ 1241999 h 2574"/>
              <a:gd name="T62" fmla="*/ 1695141 w 3421"/>
              <a:gd name="T63" fmla="*/ 1155654 h 2574"/>
              <a:gd name="T64" fmla="*/ 1695141 w 3421"/>
              <a:gd name="T65" fmla="*/ 211651 h 2574"/>
              <a:gd name="T66" fmla="*/ 1224123 w 3421"/>
              <a:gd name="T67" fmla="*/ 677071 h 2574"/>
              <a:gd name="T68" fmla="*/ 1695141 w 3421"/>
              <a:gd name="T69" fmla="*/ 1155654 h 25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421" h="2574">
                <a:moveTo>
                  <a:pt x="3421" y="2361"/>
                </a:moveTo>
                <a:cubicBezTo>
                  <a:pt x="3421" y="2441"/>
                  <a:pt x="3405" y="2497"/>
                  <a:pt x="3374" y="2528"/>
                </a:cubicBezTo>
                <a:cubicBezTo>
                  <a:pt x="3343" y="2559"/>
                  <a:pt x="3291" y="2574"/>
                  <a:pt x="3219" y="2574"/>
                </a:cubicBezTo>
                <a:cubicBezTo>
                  <a:pt x="201" y="2574"/>
                  <a:pt x="201" y="2574"/>
                  <a:pt x="201" y="2574"/>
                </a:cubicBezTo>
                <a:cubicBezTo>
                  <a:pt x="146" y="2574"/>
                  <a:pt x="100" y="2559"/>
                  <a:pt x="64" y="2528"/>
                </a:cubicBezTo>
                <a:cubicBezTo>
                  <a:pt x="21" y="2490"/>
                  <a:pt x="0" y="2434"/>
                  <a:pt x="0" y="2361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42"/>
                  <a:pt x="21" y="96"/>
                  <a:pt x="63" y="57"/>
                </a:cubicBezTo>
                <a:cubicBezTo>
                  <a:pt x="105" y="19"/>
                  <a:pt x="151" y="0"/>
                  <a:pt x="201" y="0"/>
                </a:cubicBezTo>
                <a:cubicBezTo>
                  <a:pt x="3219" y="0"/>
                  <a:pt x="3219" y="0"/>
                  <a:pt x="3219" y="0"/>
                </a:cubicBezTo>
                <a:cubicBezTo>
                  <a:pt x="3286" y="0"/>
                  <a:pt x="3337" y="18"/>
                  <a:pt x="3370" y="54"/>
                </a:cubicBezTo>
                <a:cubicBezTo>
                  <a:pt x="3404" y="90"/>
                  <a:pt x="3421" y="137"/>
                  <a:pt x="3421" y="195"/>
                </a:cubicBezTo>
                <a:cubicBezTo>
                  <a:pt x="3421" y="2361"/>
                  <a:pt x="3421" y="2361"/>
                  <a:pt x="3421" y="2361"/>
                </a:cubicBezTo>
                <a:close/>
                <a:moveTo>
                  <a:pt x="1095" y="1286"/>
                </a:moveTo>
                <a:cubicBezTo>
                  <a:pt x="200" y="402"/>
                  <a:pt x="200" y="402"/>
                  <a:pt x="200" y="402"/>
                </a:cubicBezTo>
                <a:cubicBezTo>
                  <a:pt x="200" y="2195"/>
                  <a:pt x="200" y="2195"/>
                  <a:pt x="200" y="2195"/>
                </a:cubicBezTo>
                <a:cubicBezTo>
                  <a:pt x="1095" y="1286"/>
                  <a:pt x="1095" y="1286"/>
                  <a:pt x="1095" y="1286"/>
                </a:cubicBezTo>
                <a:close/>
                <a:moveTo>
                  <a:pt x="3078" y="191"/>
                </a:moveTo>
                <a:cubicBezTo>
                  <a:pt x="343" y="191"/>
                  <a:pt x="343" y="191"/>
                  <a:pt x="343" y="191"/>
                </a:cubicBezTo>
                <a:cubicBezTo>
                  <a:pt x="1489" y="1335"/>
                  <a:pt x="1489" y="1335"/>
                  <a:pt x="1489" y="1335"/>
                </a:cubicBezTo>
                <a:cubicBezTo>
                  <a:pt x="1589" y="1435"/>
                  <a:pt x="1663" y="1485"/>
                  <a:pt x="1710" y="1485"/>
                </a:cubicBezTo>
                <a:cubicBezTo>
                  <a:pt x="1758" y="1485"/>
                  <a:pt x="1832" y="1435"/>
                  <a:pt x="1932" y="1335"/>
                </a:cubicBezTo>
                <a:cubicBezTo>
                  <a:pt x="3078" y="191"/>
                  <a:pt x="3078" y="191"/>
                  <a:pt x="3078" y="191"/>
                </a:cubicBezTo>
                <a:close/>
                <a:moveTo>
                  <a:pt x="3070" y="2359"/>
                </a:moveTo>
                <a:cubicBezTo>
                  <a:pt x="2172" y="1461"/>
                  <a:pt x="2172" y="1461"/>
                  <a:pt x="2172" y="1461"/>
                </a:cubicBezTo>
                <a:cubicBezTo>
                  <a:pt x="2025" y="1606"/>
                  <a:pt x="2025" y="1606"/>
                  <a:pt x="2025" y="1606"/>
                </a:cubicBezTo>
                <a:cubicBezTo>
                  <a:pt x="1940" y="1691"/>
                  <a:pt x="1835" y="1734"/>
                  <a:pt x="1711" y="1734"/>
                </a:cubicBezTo>
                <a:cubicBezTo>
                  <a:pt x="1586" y="1734"/>
                  <a:pt x="1481" y="1691"/>
                  <a:pt x="1396" y="1606"/>
                </a:cubicBezTo>
                <a:cubicBezTo>
                  <a:pt x="1249" y="1461"/>
                  <a:pt x="1249" y="1461"/>
                  <a:pt x="1249" y="1461"/>
                </a:cubicBezTo>
                <a:cubicBezTo>
                  <a:pt x="351" y="2359"/>
                  <a:pt x="351" y="2359"/>
                  <a:pt x="351" y="2359"/>
                </a:cubicBezTo>
                <a:cubicBezTo>
                  <a:pt x="3070" y="2359"/>
                  <a:pt x="3070" y="2359"/>
                  <a:pt x="3070" y="2359"/>
                </a:cubicBezTo>
                <a:close/>
                <a:moveTo>
                  <a:pt x="3221" y="2195"/>
                </a:moveTo>
                <a:cubicBezTo>
                  <a:pt x="3221" y="402"/>
                  <a:pt x="3221" y="402"/>
                  <a:pt x="3221" y="402"/>
                </a:cubicBezTo>
                <a:cubicBezTo>
                  <a:pt x="2326" y="1286"/>
                  <a:pt x="2326" y="1286"/>
                  <a:pt x="2326" y="1286"/>
                </a:cubicBezTo>
                <a:cubicBezTo>
                  <a:pt x="3221" y="2195"/>
                  <a:pt x="3221" y="2195"/>
                  <a:pt x="3221" y="2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/>
          <a:p>
            <a:endParaRPr lang="zh-CN" altLang="en-US" dirty="0"/>
          </a:p>
        </p:txBody>
      </p:sp>
      <p:sp>
        <p:nvSpPr>
          <p:cNvPr id="14" name="KSO_Shape"/>
          <p:cNvSpPr/>
          <p:nvPr>
            <p:custDataLst>
              <p:tags r:id="rId12"/>
            </p:custDataLst>
          </p:nvPr>
        </p:nvSpPr>
        <p:spPr bwMode="auto">
          <a:xfrm>
            <a:off x="3057821" y="1709839"/>
            <a:ext cx="324600" cy="306281"/>
          </a:xfrm>
          <a:custGeom>
            <a:avLst/>
            <a:gdLst>
              <a:gd name="T0" fmla="*/ 1299223 w 11947525"/>
              <a:gd name="T1" fmla="*/ 1305443 h 11268075"/>
              <a:gd name="T2" fmla="*/ 1461656 w 11947525"/>
              <a:gd name="T3" fmla="*/ 1305443 h 11268075"/>
              <a:gd name="T4" fmla="*/ 1461656 w 11947525"/>
              <a:gd name="T5" fmla="*/ 1467876 h 11268075"/>
              <a:gd name="T6" fmla="*/ 1299223 w 11947525"/>
              <a:gd name="T7" fmla="*/ 1467876 h 11268075"/>
              <a:gd name="T8" fmla="*/ 1028901 w 11947525"/>
              <a:gd name="T9" fmla="*/ 1305443 h 11268075"/>
              <a:gd name="T10" fmla="*/ 1191334 w 11947525"/>
              <a:gd name="T11" fmla="*/ 1305443 h 11268075"/>
              <a:gd name="T12" fmla="*/ 1191334 w 11947525"/>
              <a:gd name="T13" fmla="*/ 1467876 h 11268075"/>
              <a:gd name="T14" fmla="*/ 1028901 w 11947525"/>
              <a:gd name="T15" fmla="*/ 1467876 h 11268075"/>
              <a:gd name="T16" fmla="*/ 757860 w 11947525"/>
              <a:gd name="T17" fmla="*/ 1305443 h 11268075"/>
              <a:gd name="T18" fmla="*/ 920293 w 11947525"/>
              <a:gd name="T19" fmla="*/ 1305443 h 11268075"/>
              <a:gd name="T20" fmla="*/ 920293 w 11947525"/>
              <a:gd name="T21" fmla="*/ 1467876 h 11268075"/>
              <a:gd name="T22" fmla="*/ 757860 w 11947525"/>
              <a:gd name="T23" fmla="*/ 1467876 h 11268075"/>
              <a:gd name="T24" fmla="*/ 108129 w 11947525"/>
              <a:gd name="T25" fmla="*/ 1183439 h 11268075"/>
              <a:gd name="T26" fmla="*/ 108129 w 11947525"/>
              <a:gd name="T27" fmla="*/ 1590119 h 11268075"/>
              <a:gd name="T28" fmla="*/ 1583900 w 11947525"/>
              <a:gd name="T29" fmla="*/ 1590119 h 11268075"/>
              <a:gd name="T30" fmla="*/ 1583900 w 11947525"/>
              <a:gd name="T31" fmla="*/ 1183439 h 11268075"/>
              <a:gd name="T32" fmla="*/ 791830 w 11947525"/>
              <a:gd name="T33" fmla="*/ 184920 h 11268075"/>
              <a:gd name="T34" fmla="*/ 434909 w 11947525"/>
              <a:gd name="T35" fmla="*/ 541363 h 11268075"/>
              <a:gd name="T36" fmla="*/ 791830 w 11947525"/>
              <a:gd name="T37" fmla="*/ 541363 h 11268075"/>
              <a:gd name="T38" fmla="*/ 899959 w 11947525"/>
              <a:gd name="T39" fmla="*/ 107890 h 11268075"/>
              <a:gd name="T40" fmla="*/ 899959 w 11947525"/>
              <a:gd name="T41" fmla="*/ 649970 h 11268075"/>
              <a:gd name="T42" fmla="*/ 358596 w 11947525"/>
              <a:gd name="T43" fmla="*/ 649970 h 11268075"/>
              <a:gd name="T44" fmla="*/ 358596 w 11947525"/>
              <a:gd name="T45" fmla="*/ 1075310 h 11268075"/>
              <a:gd name="T46" fmla="*/ 1333193 w 11947525"/>
              <a:gd name="T47" fmla="*/ 1075310 h 11268075"/>
              <a:gd name="T48" fmla="*/ 1333193 w 11947525"/>
              <a:gd name="T49" fmla="*/ 107890 h 11268075"/>
              <a:gd name="T50" fmla="*/ 823647 w 11947525"/>
              <a:gd name="T51" fmla="*/ 0 h 11268075"/>
              <a:gd name="T52" fmla="*/ 1441322 w 11947525"/>
              <a:gd name="T53" fmla="*/ 0 h 11268075"/>
              <a:gd name="T54" fmla="*/ 1441322 w 11947525"/>
              <a:gd name="T55" fmla="*/ 1075310 h 11268075"/>
              <a:gd name="T56" fmla="*/ 1691789 w 11947525"/>
              <a:gd name="T57" fmla="*/ 1075310 h 11268075"/>
              <a:gd name="T58" fmla="*/ 1691789 w 11947525"/>
              <a:gd name="T59" fmla="*/ 1183439 h 11268075"/>
              <a:gd name="T60" fmla="*/ 1800397 w 11947525"/>
              <a:gd name="T61" fmla="*/ 1183439 h 11268075"/>
              <a:gd name="T62" fmla="*/ 1800397 w 11947525"/>
              <a:gd name="T63" fmla="*/ 1590119 h 11268075"/>
              <a:gd name="T64" fmla="*/ 1691789 w 11947525"/>
              <a:gd name="T65" fmla="*/ 1590119 h 11268075"/>
              <a:gd name="T66" fmla="*/ 1691789 w 11947525"/>
              <a:gd name="T67" fmla="*/ 1698009 h 11268075"/>
              <a:gd name="T68" fmla="*/ 0 w 11947525"/>
              <a:gd name="T69" fmla="*/ 1698009 h 11268075"/>
              <a:gd name="T70" fmla="*/ 0 w 11947525"/>
              <a:gd name="T71" fmla="*/ 1698009 h 11268075"/>
              <a:gd name="T72" fmla="*/ 0 w 11947525"/>
              <a:gd name="T73" fmla="*/ 1075310 h 11268075"/>
              <a:gd name="T74" fmla="*/ 0 w 11947525"/>
              <a:gd name="T75" fmla="*/ 1075310 h 11268075"/>
              <a:gd name="T76" fmla="*/ 250467 w 11947525"/>
              <a:gd name="T77" fmla="*/ 1075310 h 11268075"/>
              <a:gd name="T78" fmla="*/ 250467 w 11947525"/>
              <a:gd name="T79" fmla="*/ 572940 h 1126807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1947525" h="11268075">
                <a:moveTo>
                  <a:pt x="8621712" y="8662987"/>
                </a:moveTo>
                <a:lnTo>
                  <a:pt x="9699625" y="8662987"/>
                </a:lnTo>
                <a:lnTo>
                  <a:pt x="9699625" y="9740900"/>
                </a:lnTo>
                <a:lnTo>
                  <a:pt x="8621712" y="9740900"/>
                </a:lnTo>
                <a:lnTo>
                  <a:pt x="8621712" y="8662987"/>
                </a:lnTo>
                <a:close/>
                <a:moveTo>
                  <a:pt x="6827837" y="8662987"/>
                </a:moveTo>
                <a:lnTo>
                  <a:pt x="7905750" y="8662987"/>
                </a:lnTo>
                <a:lnTo>
                  <a:pt x="7905750" y="9740900"/>
                </a:lnTo>
                <a:lnTo>
                  <a:pt x="6827837" y="9740900"/>
                </a:lnTo>
                <a:lnTo>
                  <a:pt x="6827837" y="8662987"/>
                </a:lnTo>
                <a:close/>
                <a:moveTo>
                  <a:pt x="5029199" y="8662987"/>
                </a:moveTo>
                <a:lnTo>
                  <a:pt x="6107112" y="8662987"/>
                </a:lnTo>
                <a:lnTo>
                  <a:pt x="6107112" y="9740900"/>
                </a:lnTo>
                <a:lnTo>
                  <a:pt x="5029199" y="9740900"/>
                </a:lnTo>
                <a:lnTo>
                  <a:pt x="5029199" y="8662987"/>
                </a:lnTo>
                <a:close/>
                <a:moveTo>
                  <a:pt x="717550" y="7853362"/>
                </a:moveTo>
                <a:lnTo>
                  <a:pt x="717550" y="10552112"/>
                </a:lnTo>
                <a:lnTo>
                  <a:pt x="10510837" y="10552112"/>
                </a:lnTo>
                <a:lnTo>
                  <a:pt x="10510837" y="7853362"/>
                </a:lnTo>
                <a:lnTo>
                  <a:pt x="717550" y="7853362"/>
                </a:lnTo>
                <a:close/>
                <a:moveTo>
                  <a:pt x="5254625" y="1227137"/>
                </a:moveTo>
                <a:lnTo>
                  <a:pt x="2886075" y="3592512"/>
                </a:lnTo>
                <a:lnTo>
                  <a:pt x="5254625" y="3592512"/>
                </a:lnTo>
                <a:lnTo>
                  <a:pt x="5254625" y="1227137"/>
                </a:lnTo>
                <a:close/>
                <a:moveTo>
                  <a:pt x="5972175" y="715962"/>
                </a:moveTo>
                <a:lnTo>
                  <a:pt x="5972175" y="4313237"/>
                </a:lnTo>
                <a:lnTo>
                  <a:pt x="2379662" y="4313237"/>
                </a:lnTo>
                <a:lnTo>
                  <a:pt x="2379662" y="7135812"/>
                </a:lnTo>
                <a:lnTo>
                  <a:pt x="8847137" y="7135812"/>
                </a:lnTo>
                <a:lnTo>
                  <a:pt x="8847137" y="715962"/>
                </a:lnTo>
                <a:lnTo>
                  <a:pt x="5972175" y="715962"/>
                </a:lnTo>
                <a:close/>
                <a:moveTo>
                  <a:pt x="5465762" y="0"/>
                </a:moveTo>
                <a:lnTo>
                  <a:pt x="9564687" y="0"/>
                </a:lnTo>
                <a:lnTo>
                  <a:pt x="9564687" y="7135812"/>
                </a:lnTo>
                <a:lnTo>
                  <a:pt x="11226800" y="7135812"/>
                </a:lnTo>
                <a:lnTo>
                  <a:pt x="11226800" y="7853362"/>
                </a:lnTo>
                <a:lnTo>
                  <a:pt x="11947525" y="7853362"/>
                </a:lnTo>
                <a:lnTo>
                  <a:pt x="11947525" y="10552112"/>
                </a:lnTo>
                <a:lnTo>
                  <a:pt x="11226800" y="10552112"/>
                </a:lnTo>
                <a:lnTo>
                  <a:pt x="11226800" y="11268075"/>
                </a:lnTo>
                <a:lnTo>
                  <a:pt x="0" y="11268075"/>
                </a:lnTo>
                <a:lnTo>
                  <a:pt x="0" y="7135812"/>
                </a:lnTo>
                <a:lnTo>
                  <a:pt x="1662112" y="7135812"/>
                </a:lnTo>
                <a:lnTo>
                  <a:pt x="1662112" y="3802062"/>
                </a:lnTo>
                <a:lnTo>
                  <a:pt x="54657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/>
          <a:p>
            <a:endParaRPr lang="zh-CN" altLang="en-US" dirty="0"/>
          </a:p>
        </p:txBody>
      </p:sp>
      <p:sp>
        <p:nvSpPr>
          <p:cNvPr id="16" name="KSO_Shape"/>
          <p:cNvSpPr/>
          <p:nvPr>
            <p:custDataLst>
              <p:tags r:id="rId13"/>
            </p:custDataLst>
          </p:nvPr>
        </p:nvSpPr>
        <p:spPr>
          <a:xfrm>
            <a:off x="8956285" y="1748902"/>
            <a:ext cx="98868" cy="370755"/>
          </a:xfrm>
          <a:custGeom>
            <a:avLst/>
            <a:gdLst>
              <a:gd name="connsiteX0" fmla="*/ 68824 w 586846"/>
              <a:gd name="connsiteY0" fmla="*/ 1723528 h 2207149"/>
              <a:gd name="connsiteX1" fmla="*/ 229234 w 586846"/>
              <a:gd name="connsiteY1" fmla="*/ 1999898 h 2207149"/>
              <a:gd name="connsiteX2" fmla="*/ 395081 w 586846"/>
              <a:gd name="connsiteY2" fmla="*/ 1968031 h 2207149"/>
              <a:gd name="connsiteX3" fmla="*/ 530795 w 586846"/>
              <a:gd name="connsiteY3" fmla="*/ 1725944 h 2207149"/>
              <a:gd name="connsiteX4" fmla="*/ 306023 w 586846"/>
              <a:gd name="connsiteY4" fmla="*/ 76465 h 2207149"/>
              <a:gd name="connsiteX5" fmla="*/ 306023 w 586846"/>
              <a:gd name="connsiteY5" fmla="*/ 1514740 h 2207149"/>
              <a:gd name="connsiteX6" fmla="*/ 529167 w 586846"/>
              <a:gd name="connsiteY6" fmla="*/ 1514740 h 2207149"/>
              <a:gd name="connsiteX7" fmla="*/ 529167 w 586846"/>
              <a:gd name="connsiteY7" fmla="*/ 155048 h 2207149"/>
              <a:gd name="connsiteX8" fmla="*/ 450584 w 586846"/>
              <a:gd name="connsiteY8" fmla="*/ 76465 h 2207149"/>
              <a:gd name="connsiteX9" fmla="*/ 136262 w 586846"/>
              <a:gd name="connsiteY9" fmla="*/ 76465 h 2207149"/>
              <a:gd name="connsiteX10" fmla="*/ 57679 w 586846"/>
              <a:gd name="connsiteY10" fmla="*/ 155048 h 2207149"/>
              <a:gd name="connsiteX11" fmla="*/ 57679 w 586846"/>
              <a:gd name="connsiteY11" fmla="*/ 1514740 h 2207149"/>
              <a:gd name="connsiteX12" fmla="*/ 280823 w 586846"/>
              <a:gd name="connsiteY12" fmla="*/ 1514740 h 2207149"/>
              <a:gd name="connsiteX13" fmla="*/ 280823 w 586846"/>
              <a:gd name="connsiteY13" fmla="*/ 76465 h 2207149"/>
              <a:gd name="connsiteX14" fmla="*/ 97810 w 586846"/>
              <a:gd name="connsiteY14" fmla="*/ 0 h 2207149"/>
              <a:gd name="connsiteX15" fmla="*/ 489036 w 586846"/>
              <a:gd name="connsiteY15" fmla="*/ 0 h 2207149"/>
              <a:gd name="connsiteX16" fmla="*/ 586846 w 586846"/>
              <a:gd name="connsiteY16" fmla="*/ 97810 h 2207149"/>
              <a:gd name="connsiteX17" fmla="*/ 586846 w 586846"/>
              <a:gd name="connsiteY17" fmla="*/ 1690953 h 2207149"/>
              <a:gd name="connsiteX18" fmla="*/ 586517 w 586846"/>
              <a:gd name="connsiteY18" fmla="*/ 1690953 h 2207149"/>
              <a:gd name="connsiteX19" fmla="*/ 586514 w 586846"/>
              <a:gd name="connsiteY19" fmla="*/ 1691828 h 2207149"/>
              <a:gd name="connsiteX20" fmla="*/ 586823 w 586846"/>
              <a:gd name="connsiteY20" fmla="*/ 1691829 h 2207149"/>
              <a:gd name="connsiteX21" fmla="*/ 586812 w 586846"/>
              <a:gd name="connsiteY21" fmla="*/ 1694880 h 2207149"/>
              <a:gd name="connsiteX22" fmla="*/ 299633 w 586846"/>
              <a:gd name="connsiteY22" fmla="*/ 2207149 h 2207149"/>
              <a:gd name="connsiteX23" fmla="*/ 23 w 586846"/>
              <a:gd name="connsiteY23" fmla="*/ 1690953 h 2207149"/>
              <a:gd name="connsiteX24" fmla="*/ 0 w 586846"/>
              <a:gd name="connsiteY24" fmla="*/ 1690953 h 2207149"/>
              <a:gd name="connsiteX25" fmla="*/ 0 w 586846"/>
              <a:gd name="connsiteY25" fmla="*/ 97810 h 2207149"/>
              <a:gd name="connsiteX26" fmla="*/ 97810 w 586846"/>
              <a:gd name="connsiteY26" fmla="*/ 0 h 220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846" h="2207149">
                <a:moveTo>
                  <a:pt x="68824" y="1723528"/>
                </a:moveTo>
                <a:lnTo>
                  <a:pt x="229234" y="1999898"/>
                </a:lnTo>
                <a:lnTo>
                  <a:pt x="395081" y="1968031"/>
                </a:lnTo>
                <a:lnTo>
                  <a:pt x="530795" y="1725944"/>
                </a:lnTo>
                <a:close/>
                <a:moveTo>
                  <a:pt x="306023" y="76465"/>
                </a:moveTo>
                <a:lnTo>
                  <a:pt x="306023" y="1514740"/>
                </a:lnTo>
                <a:lnTo>
                  <a:pt x="529167" y="1514740"/>
                </a:lnTo>
                <a:lnTo>
                  <a:pt x="529167" y="155048"/>
                </a:lnTo>
                <a:cubicBezTo>
                  <a:pt x="529167" y="111648"/>
                  <a:pt x="493984" y="76465"/>
                  <a:pt x="450584" y="76465"/>
                </a:cubicBezTo>
                <a:close/>
                <a:moveTo>
                  <a:pt x="136262" y="76465"/>
                </a:moveTo>
                <a:cubicBezTo>
                  <a:pt x="92862" y="76465"/>
                  <a:pt x="57679" y="111648"/>
                  <a:pt x="57679" y="155048"/>
                </a:cubicBezTo>
                <a:lnTo>
                  <a:pt x="57679" y="1514740"/>
                </a:lnTo>
                <a:lnTo>
                  <a:pt x="280823" y="1514740"/>
                </a:lnTo>
                <a:lnTo>
                  <a:pt x="280823" y="76465"/>
                </a:lnTo>
                <a:close/>
                <a:moveTo>
                  <a:pt x="97810" y="0"/>
                </a:moveTo>
                <a:lnTo>
                  <a:pt x="489036" y="0"/>
                </a:lnTo>
                <a:cubicBezTo>
                  <a:pt x="543055" y="0"/>
                  <a:pt x="586846" y="43791"/>
                  <a:pt x="586846" y="97810"/>
                </a:cubicBezTo>
                <a:lnTo>
                  <a:pt x="586846" y="1690953"/>
                </a:lnTo>
                <a:lnTo>
                  <a:pt x="586517" y="1690953"/>
                </a:lnTo>
                <a:lnTo>
                  <a:pt x="586514" y="1691828"/>
                </a:lnTo>
                <a:lnTo>
                  <a:pt x="586823" y="1691829"/>
                </a:lnTo>
                <a:lnTo>
                  <a:pt x="586812" y="1694880"/>
                </a:lnTo>
                <a:lnTo>
                  <a:pt x="299633" y="2207149"/>
                </a:lnTo>
                <a:lnTo>
                  <a:pt x="23" y="1690953"/>
                </a:lnTo>
                <a:lnTo>
                  <a:pt x="0" y="1690953"/>
                </a:lnTo>
                <a:lnTo>
                  <a:pt x="0" y="97810"/>
                </a:lnTo>
                <a:cubicBezTo>
                  <a:pt x="0" y="43791"/>
                  <a:pt x="43791" y="0"/>
                  <a:pt x="97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>
            <p:custDataLst>
              <p:tags r:id="rId14"/>
            </p:custDataLst>
          </p:nvPr>
        </p:nvSpPr>
        <p:spPr bwMode="auto">
          <a:xfrm>
            <a:off x="8898158" y="4237808"/>
            <a:ext cx="276932" cy="387318"/>
          </a:xfrm>
          <a:custGeom>
            <a:avLst/>
            <a:gdLst>
              <a:gd name="T0" fmla="*/ 2147483646 w 4228"/>
              <a:gd name="T1" fmla="*/ 2147483646 h 5910"/>
              <a:gd name="T2" fmla="*/ 2147483646 w 4228"/>
              <a:gd name="T3" fmla="*/ 2147483646 h 5910"/>
              <a:gd name="T4" fmla="*/ 2147483646 w 4228"/>
              <a:gd name="T5" fmla="*/ 2147483646 h 5910"/>
              <a:gd name="T6" fmla="*/ 2147483646 w 4228"/>
              <a:gd name="T7" fmla="*/ 2147483646 h 5910"/>
              <a:gd name="T8" fmla="*/ 2147483646 w 4228"/>
              <a:gd name="T9" fmla="*/ 736754076 h 5910"/>
              <a:gd name="T10" fmla="*/ 2147483646 w 4228"/>
              <a:gd name="T11" fmla="*/ 468900117 h 5910"/>
              <a:gd name="T12" fmla="*/ 2147483646 w 4228"/>
              <a:gd name="T13" fmla="*/ 2147483646 h 5910"/>
              <a:gd name="T14" fmla="*/ 2147483646 w 4228"/>
              <a:gd name="T15" fmla="*/ 2147483646 h 5910"/>
              <a:gd name="T16" fmla="*/ 769768890 w 4228"/>
              <a:gd name="T17" fmla="*/ 2147483646 h 5910"/>
              <a:gd name="T18" fmla="*/ 502005176 w 4228"/>
              <a:gd name="T19" fmla="*/ 2147483646 h 5910"/>
              <a:gd name="T20" fmla="*/ 2147483646 w 4228"/>
              <a:gd name="T21" fmla="*/ 2147483646 h 5910"/>
              <a:gd name="T22" fmla="*/ 2147483646 w 4228"/>
              <a:gd name="T23" fmla="*/ 2147483646 h 5910"/>
              <a:gd name="T24" fmla="*/ 2147483646 w 4228"/>
              <a:gd name="T25" fmla="*/ 2147483646 h 5910"/>
              <a:gd name="T26" fmla="*/ 2147483646 w 4228"/>
              <a:gd name="T27" fmla="*/ 2147483646 h 5910"/>
              <a:gd name="T28" fmla="*/ 2147483646 w 4228"/>
              <a:gd name="T29" fmla="*/ 2147483646 h 5910"/>
              <a:gd name="T30" fmla="*/ 2147483646 w 4228"/>
              <a:gd name="T31" fmla="*/ 2147483646 h 5910"/>
              <a:gd name="T32" fmla="*/ 2147483646 w 4228"/>
              <a:gd name="T33" fmla="*/ 2147483646 h 5910"/>
              <a:gd name="T34" fmla="*/ 2147483646 w 4228"/>
              <a:gd name="T35" fmla="*/ 2147483646 h 5910"/>
              <a:gd name="T36" fmla="*/ 2147483646 w 4228"/>
              <a:gd name="T37" fmla="*/ 2147483646 h 5910"/>
              <a:gd name="T38" fmla="*/ 2147483646 w 4228"/>
              <a:gd name="T39" fmla="*/ 2147483646 h 5910"/>
              <a:gd name="T40" fmla="*/ 2147483646 w 4228"/>
              <a:gd name="T41" fmla="*/ 2147483646 h 5910"/>
              <a:gd name="T42" fmla="*/ 2147483646 w 4228"/>
              <a:gd name="T43" fmla="*/ 2147483646 h 5910"/>
              <a:gd name="T44" fmla="*/ 2147483646 w 4228"/>
              <a:gd name="T45" fmla="*/ 2147483646 h 5910"/>
              <a:gd name="T46" fmla="*/ 2147483646 w 4228"/>
              <a:gd name="T47" fmla="*/ 2147483646 h 5910"/>
              <a:gd name="T48" fmla="*/ 2147483646 w 4228"/>
              <a:gd name="T49" fmla="*/ 2147483646 h 5910"/>
              <a:gd name="T50" fmla="*/ 2147483646 w 4228"/>
              <a:gd name="T51" fmla="*/ 2147483646 h 5910"/>
              <a:gd name="T52" fmla="*/ 2147483646 w 4228"/>
              <a:gd name="T53" fmla="*/ 2147483646 h 5910"/>
              <a:gd name="T54" fmla="*/ 2147483646 w 4228"/>
              <a:gd name="T55" fmla="*/ 2147483646 h 5910"/>
              <a:gd name="T56" fmla="*/ 2147483646 w 4228"/>
              <a:gd name="T57" fmla="*/ 2147483646 h 5910"/>
              <a:gd name="T58" fmla="*/ 2147483646 w 4228"/>
              <a:gd name="T59" fmla="*/ 2147483646 h 5910"/>
              <a:gd name="T60" fmla="*/ 2147483646 w 4228"/>
              <a:gd name="T61" fmla="*/ 2147483646 h 5910"/>
              <a:gd name="T62" fmla="*/ 2147483646 w 4228"/>
              <a:gd name="T63" fmla="*/ 2147483646 h 5910"/>
              <a:gd name="T64" fmla="*/ 2147483646 w 4228"/>
              <a:gd name="T65" fmla="*/ 2147483646 h 5910"/>
              <a:gd name="T66" fmla="*/ 2147483646 w 4228"/>
              <a:gd name="T67" fmla="*/ 2147483646 h 5910"/>
              <a:gd name="T68" fmla="*/ 2147483646 w 4228"/>
              <a:gd name="T69" fmla="*/ 2147483646 h 5910"/>
              <a:gd name="T70" fmla="*/ 2147483646 w 4228"/>
              <a:gd name="T71" fmla="*/ 2147483646 h 5910"/>
              <a:gd name="T72" fmla="*/ 2147483646 w 4228"/>
              <a:gd name="T73" fmla="*/ 2147483646 h 5910"/>
              <a:gd name="T74" fmla="*/ 2147483646 w 4228"/>
              <a:gd name="T75" fmla="*/ 2147483646 h 5910"/>
              <a:gd name="T76" fmla="*/ 2147483646 w 4228"/>
              <a:gd name="T77" fmla="*/ 2147483646 h 5910"/>
              <a:gd name="T78" fmla="*/ 2147483646 w 4228"/>
              <a:gd name="T79" fmla="*/ 2147483646 h 5910"/>
              <a:gd name="T80" fmla="*/ 2147483646 w 4228"/>
              <a:gd name="T81" fmla="*/ 2147483646 h 5910"/>
              <a:gd name="T82" fmla="*/ 2147483646 w 4228"/>
              <a:gd name="T83" fmla="*/ 2147483646 h 5910"/>
              <a:gd name="T84" fmla="*/ 2147483646 w 4228"/>
              <a:gd name="T85" fmla="*/ 2147483646 h 5910"/>
              <a:gd name="T86" fmla="*/ 2147483646 w 4228"/>
              <a:gd name="T87" fmla="*/ 2147483646 h 5910"/>
              <a:gd name="T88" fmla="*/ 2147483646 w 4228"/>
              <a:gd name="T89" fmla="*/ 2147483646 h 5910"/>
              <a:gd name="T90" fmla="*/ 2147483646 w 4228"/>
              <a:gd name="T91" fmla="*/ 2147483646 h 5910"/>
              <a:gd name="T92" fmla="*/ 2147483646 w 4228"/>
              <a:gd name="T93" fmla="*/ 2147483646 h 5910"/>
              <a:gd name="T94" fmla="*/ 2147483646 w 4228"/>
              <a:gd name="T95" fmla="*/ 2147483646 h 5910"/>
              <a:gd name="T96" fmla="*/ 2147483646 w 4228"/>
              <a:gd name="T97" fmla="*/ 2147483646 h 5910"/>
              <a:gd name="T98" fmla="*/ 2147483646 w 4228"/>
              <a:gd name="T99" fmla="*/ 2147483646 h 5910"/>
              <a:gd name="T100" fmla="*/ 2147483646 w 4228"/>
              <a:gd name="T101" fmla="*/ 2147483646 h 5910"/>
              <a:gd name="T102" fmla="*/ 2147483646 w 4228"/>
              <a:gd name="T103" fmla="*/ 2147483646 h 5910"/>
              <a:gd name="T104" fmla="*/ 2147483646 w 4228"/>
              <a:gd name="T105" fmla="*/ 2147483646 h 5910"/>
              <a:gd name="T106" fmla="*/ 2147483646 w 4228"/>
              <a:gd name="T107" fmla="*/ 2147483646 h 5910"/>
              <a:gd name="T108" fmla="*/ 2147483646 w 4228"/>
              <a:gd name="T109" fmla="*/ 2147483646 h 5910"/>
              <a:gd name="T110" fmla="*/ 2147483646 w 4228"/>
              <a:gd name="T111" fmla="*/ 2147483646 h 5910"/>
              <a:gd name="T112" fmla="*/ 2147483646 w 4228"/>
              <a:gd name="T113" fmla="*/ 2147483646 h 5910"/>
              <a:gd name="T114" fmla="*/ 2147483646 w 4228"/>
              <a:gd name="T115" fmla="*/ 2147483646 h 5910"/>
              <a:gd name="T116" fmla="*/ 2147483646 w 4228"/>
              <a:gd name="T117" fmla="*/ 2147483646 h 5910"/>
              <a:gd name="T118" fmla="*/ 2147483646 w 4228"/>
              <a:gd name="T119" fmla="*/ 2147483646 h 5910"/>
              <a:gd name="T120" fmla="*/ 2147483646 w 4228"/>
              <a:gd name="T121" fmla="*/ 2147483646 h 59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228" h="5910">
                <a:moveTo>
                  <a:pt x="3998" y="2785"/>
                </a:moveTo>
                <a:lnTo>
                  <a:pt x="3815" y="2602"/>
                </a:lnTo>
                <a:lnTo>
                  <a:pt x="2840" y="1627"/>
                </a:lnTo>
                <a:lnTo>
                  <a:pt x="3127" y="1341"/>
                </a:lnTo>
                <a:lnTo>
                  <a:pt x="3155" y="1312"/>
                </a:lnTo>
                <a:lnTo>
                  <a:pt x="3181" y="1282"/>
                </a:lnTo>
                <a:lnTo>
                  <a:pt x="3205" y="1251"/>
                </a:lnTo>
                <a:lnTo>
                  <a:pt x="3227" y="1219"/>
                </a:lnTo>
                <a:lnTo>
                  <a:pt x="3247" y="1185"/>
                </a:lnTo>
                <a:lnTo>
                  <a:pt x="3266" y="1151"/>
                </a:lnTo>
                <a:lnTo>
                  <a:pt x="3284" y="1116"/>
                </a:lnTo>
                <a:lnTo>
                  <a:pt x="3299" y="1081"/>
                </a:lnTo>
                <a:lnTo>
                  <a:pt x="3313" y="1046"/>
                </a:lnTo>
                <a:lnTo>
                  <a:pt x="3324" y="1009"/>
                </a:lnTo>
                <a:lnTo>
                  <a:pt x="3335" y="972"/>
                </a:lnTo>
                <a:lnTo>
                  <a:pt x="3342" y="935"/>
                </a:lnTo>
                <a:lnTo>
                  <a:pt x="3349" y="898"/>
                </a:lnTo>
                <a:lnTo>
                  <a:pt x="3353" y="861"/>
                </a:lnTo>
                <a:lnTo>
                  <a:pt x="3356" y="823"/>
                </a:lnTo>
                <a:lnTo>
                  <a:pt x="3357" y="786"/>
                </a:lnTo>
                <a:lnTo>
                  <a:pt x="3356" y="748"/>
                </a:lnTo>
                <a:lnTo>
                  <a:pt x="3353" y="710"/>
                </a:lnTo>
                <a:lnTo>
                  <a:pt x="3349" y="673"/>
                </a:lnTo>
                <a:lnTo>
                  <a:pt x="3342" y="635"/>
                </a:lnTo>
                <a:lnTo>
                  <a:pt x="3335" y="598"/>
                </a:lnTo>
                <a:lnTo>
                  <a:pt x="3324" y="562"/>
                </a:lnTo>
                <a:lnTo>
                  <a:pt x="3313" y="526"/>
                </a:lnTo>
                <a:lnTo>
                  <a:pt x="3299" y="489"/>
                </a:lnTo>
                <a:lnTo>
                  <a:pt x="3284" y="455"/>
                </a:lnTo>
                <a:lnTo>
                  <a:pt x="3266" y="420"/>
                </a:lnTo>
                <a:lnTo>
                  <a:pt x="3247" y="385"/>
                </a:lnTo>
                <a:lnTo>
                  <a:pt x="3227" y="353"/>
                </a:lnTo>
                <a:lnTo>
                  <a:pt x="3205" y="321"/>
                </a:lnTo>
                <a:lnTo>
                  <a:pt x="3181" y="290"/>
                </a:lnTo>
                <a:lnTo>
                  <a:pt x="3155" y="258"/>
                </a:lnTo>
                <a:lnTo>
                  <a:pt x="3127" y="229"/>
                </a:lnTo>
                <a:lnTo>
                  <a:pt x="3097" y="201"/>
                </a:lnTo>
                <a:lnTo>
                  <a:pt x="3067" y="176"/>
                </a:lnTo>
                <a:lnTo>
                  <a:pt x="3036" y="151"/>
                </a:lnTo>
                <a:lnTo>
                  <a:pt x="3003" y="129"/>
                </a:lnTo>
                <a:lnTo>
                  <a:pt x="2970" y="108"/>
                </a:lnTo>
                <a:lnTo>
                  <a:pt x="2936" y="89"/>
                </a:lnTo>
                <a:lnTo>
                  <a:pt x="2902" y="72"/>
                </a:lnTo>
                <a:lnTo>
                  <a:pt x="2866" y="56"/>
                </a:lnTo>
                <a:lnTo>
                  <a:pt x="2830" y="43"/>
                </a:lnTo>
                <a:lnTo>
                  <a:pt x="2795" y="32"/>
                </a:lnTo>
                <a:lnTo>
                  <a:pt x="2758" y="22"/>
                </a:lnTo>
                <a:lnTo>
                  <a:pt x="2720" y="14"/>
                </a:lnTo>
                <a:lnTo>
                  <a:pt x="2683" y="7"/>
                </a:lnTo>
                <a:lnTo>
                  <a:pt x="2645" y="3"/>
                </a:lnTo>
                <a:lnTo>
                  <a:pt x="2608" y="0"/>
                </a:lnTo>
                <a:lnTo>
                  <a:pt x="2570" y="0"/>
                </a:lnTo>
                <a:lnTo>
                  <a:pt x="2532" y="0"/>
                </a:lnTo>
                <a:lnTo>
                  <a:pt x="2496" y="3"/>
                </a:lnTo>
                <a:lnTo>
                  <a:pt x="2458" y="7"/>
                </a:lnTo>
                <a:lnTo>
                  <a:pt x="2421" y="14"/>
                </a:lnTo>
                <a:lnTo>
                  <a:pt x="2383" y="22"/>
                </a:lnTo>
                <a:lnTo>
                  <a:pt x="2346" y="32"/>
                </a:lnTo>
                <a:lnTo>
                  <a:pt x="2310" y="43"/>
                </a:lnTo>
                <a:lnTo>
                  <a:pt x="2275" y="56"/>
                </a:lnTo>
                <a:lnTo>
                  <a:pt x="2239" y="72"/>
                </a:lnTo>
                <a:lnTo>
                  <a:pt x="2205" y="89"/>
                </a:lnTo>
                <a:lnTo>
                  <a:pt x="2171" y="108"/>
                </a:lnTo>
                <a:lnTo>
                  <a:pt x="2138" y="129"/>
                </a:lnTo>
                <a:lnTo>
                  <a:pt x="2105" y="151"/>
                </a:lnTo>
                <a:lnTo>
                  <a:pt x="2074" y="176"/>
                </a:lnTo>
                <a:lnTo>
                  <a:pt x="2044" y="201"/>
                </a:lnTo>
                <a:lnTo>
                  <a:pt x="2015" y="229"/>
                </a:lnTo>
                <a:lnTo>
                  <a:pt x="301" y="1950"/>
                </a:lnTo>
                <a:lnTo>
                  <a:pt x="284" y="1965"/>
                </a:lnTo>
                <a:lnTo>
                  <a:pt x="266" y="1980"/>
                </a:lnTo>
                <a:lnTo>
                  <a:pt x="248" y="1996"/>
                </a:lnTo>
                <a:lnTo>
                  <a:pt x="231" y="2013"/>
                </a:lnTo>
                <a:lnTo>
                  <a:pt x="203" y="2042"/>
                </a:lnTo>
                <a:lnTo>
                  <a:pt x="177" y="2072"/>
                </a:lnTo>
                <a:lnTo>
                  <a:pt x="153" y="2104"/>
                </a:lnTo>
                <a:lnTo>
                  <a:pt x="131" y="2135"/>
                </a:lnTo>
                <a:lnTo>
                  <a:pt x="110" y="2169"/>
                </a:lnTo>
                <a:lnTo>
                  <a:pt x="91" y="2203"/>
                </a:lnTo>
                <a:lnTo>
                  <a:pt x="74" y="2238"/>
                </a:lnTo>
                <a:lnTo>
                  <a:pt x="58" y="2273"/>
                </a:lnTo>
                <a:lnTo>
                  <a:pt x="45" y="2308"/>
                </a:lnTo>
                <a:lnTo>
                  <a:pt x="33" y="2345"/>
                </a:lnTo>
                <a:lnTo>
                  <a:pt x="23" y="2382"/>
                </a:lnTo>
                <a:lnTo>
                  <a:pt x="15" y="2419"/>
                </a:lnTo>
                <a:lnTo>
                  <a:pt x="9" y="2456"/>
                </a:lnTo>
                <a:lnTo>
                  <a:pt x="5" y="2493"/>
                </a:lnTo>
                <a:lnTo>
                  <a:pt x="1" y="2531"/>
                </a:lnTo>
                <a:lnTo>
                  <a:pt x="0" y="2569"/>
                </a:lnTo>
                <a:lnTo>
                  <a:pt x="1" y="2606"/>
                </a:lnTo>
                <a:lnTo>
                  <a:pt x="5" y="2644"/>
                </a:lnTo>
                <a:lnTo>
                  <a:pt x="9" y="2681"/>
                </a:lnTo>
                <a:lnTo>
                  <a:pt x="15" y="2719"/>
                </a:lnTo>
                <a:lnTo>
                  <a:pt x="23" y="2756"/>
                </a:lnTo>
                <a:lnTo>
                  <a:pt x="33" y="2792"/>
                </a:lnTo>
                <a:lnTo>
                  <a:pt x="45" y="2829"/>
                </a:lnTo>
                <a:lnTo>
                  <a:pt x="58" y="2865"/>
                </a:lnTo>
                <a:lnTo>
                  <a:pt x="74" y="2899"/>
                </a:lnTo>
                <a:lnTo>
                  <a:pt x="91" y="2934"/>
                </a:lnTo>
                <a:lnTo>
                  <a:pt x="110" y="2969"/>
                </a:lnTo>
                <a:lnTo>
                  <a:pt x="131" y="3001"/>
                </a:lnTo>
                <a:lnTo>
                  <a:pt x="153" y="3033"/>
                </a:lnTo>
                <a:lnTo>
                  <a:pt x="177" y="3065"/>
                </a:lnTo>
                <a:lnTo>
                  <a:pt x="203" y="3096"/>
                </a:lnTo>
                <a:lnTo>
                  <a:pt x="231" y="3125"/>
                </a:lnTo>
                <a:lnTo>
                  <a:pt x="1388" y="4281"/>
                </a:lnTo>
                <a:lnTo>
                  <a:pt x="1102" y="4567"/>
                </a:lnTo>
                <a:lnTo>
                  <a:pt x="1075" y="4597"/>
                </a:lnTo>
                <a:lnTo>
                  <a:pt x="1048" y="4627"/>
                </a:lnTo>
                <a:lnTo>
                  <a:pt x="1024" y="4658"/>
                </a:lnTo>
                <a:lnTo>
                  <a:pt x="1001" y="4691"/>
                </a:lnTo>
                <a:lnTo>
                  <a:pt x="981" y="4724"/>
                </a:lnTo>
                <a:lnTo>
                  <a:pt x="962" y="4758"/>
                </a:lnTo>
                <a:lnTo>
                  <a:pt x="945" y="4792"/>
                </a:lnTo>
                <a:lnTo>
                  <a:pt x="930" y="4828"/>
                </a:lnTo>
                <a:lnTo>
                  <a:pt x="916" y="4864"/>
                </a:lnTo>
                <a:lnTo>
                  <a:pt x="904" y="4899"/>
                </a:lnTo>
                <a:lnTo>
                  <a:pt x="894" y="4936"/>
                </a:lnTo>
                <a:lnTo>
                  <a:pt x="886" y="4973"/>
                </a:lnTo>
                <a:lnTo>
                  <a:pt x="879" y="5011"/>
                </a:lnTo>
                <a:lnTo>
                  <a:pt x="875" y="5048"/>
                </a:lnTo>
                <a:lnTo>
                  <a:pt x="873" y="5086"/>
                </a:lnTo>
                <a:lnTo>
                  <a:pt x="872" y="5123"/>
                </a:lnTo>
                <a:lnTo>
                  <a:pt x="873" y="5161"/>
                </a:lnTo>
                <a:lnTo>
                  <a:pt x="875" y="5198"/>
                </a:lnTo>
                <a:lnTo>
                  <a:pt x="880" y="5236"/>
                </a:lnTo>
                <a:lnTo>
                  <a:pt x="886" y="5273"/>
                </a:lnTo>
                <a:lnTo>
                  <a:pt x="894" y="5311"/>
                </a:lnTo>
                <a:lnTo>
                  <a:pt x="904" y="5347"/>
                </a:lnTo>
                <a:lnTo>
                  <a:pt x="916" y="5383"/>
                </a:lnTo>
                <a:lnTo>
                  <a:pt x="930" y="5419"/>
                </a:lnTo>
                <a:lnTo>
                  <a:pt x="945" y="5455"/>
                </a:lnTo>
                <a:lnTo>
                  <a:pt x="962" y="5489"/>
                </a:lnTo>
                <a:lnTo>
                  <a:pt x="981" y="5523"/>
                </a:lnTo>
                <a:lnTo>
                  <a:pt x="1002" y="5556"/>
                </a:lnTo>
                <a:lnTo>
                  <a:pt x="1024" y="5589"/>
                </a:lnTo>
                <a:lnTo>
                  <a:pt x="1049" y="5620"/>
                </a:lnTo>
                <a:lnTo>
                  <a:pt x="1075" y="5650"/>
                </a:lnTo>
                <a:lnTo>
                  <a:pt x="1102" y="5679"/>
                </a:lnTo>
                <a:lnTo>
                  <a:pt x="1131" y="5707"/>
                </a:lnTo>
                <a:lnTo>
                  <a:pt x="1162" y="5734"/>
                </a:lnTo>
                <a:lnTo>
                  <a:pt x="1193" y="5757"/>
                </a:lnTo>
                <a:lnTo>
                  <a:pt x="1225" y="5779"/>
                </a:lnTo>
                <a:lnTo>
                  <a:pt x="1259" y="5800"/>
                </a:lnTo>
                <a:lnTo>
                  <a:pt x="1292" y="5819"/>
                </a:lnTo>
                <a:lnTo>
                  <a:pt x="1327" y="5836"/>
                </a:lnTo>
                <a:lnTo>
                  <a:pt x="1362" y="5852"/>
                </a:lnTo>
                <a:lnTo>
                  <a:pt x="1398" y="5865"/>
                </a:lnTo>
                <a:lnTo>
                  <a:pt x="1434" y="5877"/>
                </a:lnTo>
                <a:lnTo>
                  <a:pt x="1471" y="5887"/>
                </a:lnTo>
                <a:lnTo>
                  <a:pt x="1507" y="5895"/>
                </a:lnTo>
                <a:lnTo>
                  <a:pt x="1545" y="5902"/>
                </a:lnTo>
                <a:lnTo>
                  <a:pt x="1582" y="5906"/>
                </a:lnTo>
                <a:lnTo>
                  <a:pt x="1620" y="5909"/>
                </a:lnTo>
                <a:lnTo>
                  <a:pt x="1658" y="5910"/>
                </a:lnTo>
                <a:lnTo>
                  <a:pt x="1696" y="5909"/>
                </a:lnTo>
                <a:lnTo>
                  <a:pt x="1734" y="5906"/>
                </a:lnTo>
                <a:lnTo>
                  <a:pt x="1771" y="5902"/>
                </a:lnTo>
                <a:lnTo>
                  <a:pt x="1809" y="5895"/>
                </a:lnTo>
                <a:lnTo>
                  <a:pt x="1845" y="5887"/>
                </a:lnTo>
                <a:lnTo>
                  <a:pt x="1882" y="5877"/>
                </a:lnTo>
                <a:lnTo>
                  <a:pt x="1918" y="5865"/>
                </a:lnTo>
                <a:lnTo>
                  <a:pt x="1954" y="5852"/>
                </a:lnTo>
                <a:lnTo>
                  <a:pt x="1989" y="5836"/>
                </a:lnTo>
                <a:lnTo>
                  <a:pt x="2024" y="5819"/>
                </a:lnTo>
                <a:lnTo>
                  <a:pt x="2057" y="5800"/>
                </a:lnTo>
                <a:lnTo>
                  <a:pt x="2091" y="5780"/>
                </a:lnTo>
                <a:lnTo>
                  <a:pt x="2123" y="5757"/>
                </a:lnTo>
                <a:lnTo>
                  <a:pt x="2154" y="5734"/>
                </a:lnTo>
                <a:lnTo>
                  <a:pt x="2184" y="5707"/>
                </a:lnTo>
                <a:lnTo>
                  <a:pt x="2215" y="5679"/>
                </a:lnTo>
                <a:lnTo>
                  <a:pt x="3998" y="3897"/>
                </a:lnTo>
                <a:lnTo>
                  <a:pt x="4026" y="3866"/>
                </a:lnTo>
                <a:lnTo>
                  <a:pt x="4052" y="3836"/>
                </a:lnTo>
                <a:lnTo>
                  <a:pt x="4076" y="3805"/>
                </a:lnTo>
                <a:lnTo>
                  <a:pt x="4099" y="3773"/>
                </a:lnTo>
                <a:lnTo>
                  <a:pt x="4119" y="3739"/>
                </a:lnTo>
                <a:lnTo>
                  <a:pt x="4138" y="3706"/>
                </a:lnTo>
                <a:lnTo>
                  <a:pt x="4156" y="3671"/>
                </a:lnTo>
                <a:lnTo>
                  <a:pt x="4170" y="3636"/>
                </a:lnTo>
                <a:lnTo>
                  <a:pt x="4185" y="3600"/>
                </a:lnTo>
                <a:lnTo>
                  <a:pt x="4196" y="3564"/>
                </a:lnTo>
                <a:lnTo>
                  <a:pt x="4206" y="3527"/>
                </a:lnTo>
                <a:lnTo>
                  <a:pt x="4214" y="3489"/>
                </a:lnTo>
                <a:lnTo>
                  <a:pt x="4220" y="3453"/>
                </a:lnTo>
                <a:lnTo>
                  <a:pt x="4225" y="3415"/>
                </a:lnTo>
                <a:lnTo>
                  <a:pt x="4227" y="3378"/>
                </a:lnTo>
                <a:lnTo>
                  <a:pt x="4228" y="3340"/>
                </a:lnTo>
                <a:lnTo>
                  <a:pt x="4227" y="3302"/>
                </a:lnTo>
                <a:lnTo>
                  <a:pt x="4225" y="3265"/>
                </a:lnTo>
                <a:lnTo>
                  <a:pt x="4220" y="3227"/>
                </a:lnTo>
                <a:lnTo>
                  <a:pt x="4214" y="3191"/>
                </a:lnTo>
                <a:lnTo>
                  <a:pt x="4206" y="3153"/>
                </a:lnTo>
                <a:lnTo>
                  <a:pt x="4196" y="3116"/>
                </a:lnTo>
                <a:lnTo>
                  <a:pt x="4185" y="3080"/>
                </a:lnTo>
                <a:lnTo>
                  <a:pt x="4170" y="3044"/>
                </a:lnTo>
                <a:lnTo>
                  <a:pt x="4156" y="3009"/>
                </a:lnTo>
                <a:lnTo>
                  <a:pt x="4138" y="2974"/>
                </a:lnTo>
                <a:lnTo>
                  <a:pt x="4119" y="2941"/>
                </a:lnTo>
                <a:lnTo>
                  <a:pt x="4099" y="2907"/>
                </a:lnTo>
                <a:lnTo>
                  <a:pt x="4076" y="2875"/>
                </a:lnTo>
                <a:lnTo>
                  <a:pt x="4052" y="2844"/>
                </a:lnTo>
                <a:lnTo>
                  <a:pt x="4026" y="2814"/>
                </a:lnTo>
                <a:lnTo>
                  <a:pt x="3998" y="2785"/>
                </a:lnTo>
                <a:close/>
                <a:moveTo>
                  <a:pt x="2285" y="499"/>
                </a:moveTo>
                <a:lnTo>
                  <a:pt x="2285" y="499"/>
                </a:lnTo>
                <a:lnTo>
                  <a:pt x="2300" y="485"/>
                </a:lnTo>
                <a:lnTo>
                  <a:pt x="2316" y="471"/>
                </a:lnTo>
                <a:lnTo>
                  <a:pt x="2332" y="459"/>
                </a:lnTo>
                <a:lnTo>
                  <a:pt x="2348" y="448"/>
                </a:lnTo>
                <a:lnTo>
                  <a:pt x="2365" y="437"/>
                </a:lnTo>
                <a:lnTo>
                  <a:pt x="2383" y="428"/>
                </a:lnTo>
                <a:lnTo>
                  <a:pt x="2401" y="419"/>
                </a:lnTo>
                <a:lnTo>
                  <a:pt x="2419" y="411"/>
                </a:lnTo>
                <a:lnTo>
                  <a:pt x="2437" y="404"/>
                </a:lnTo>
                <a:lnTo>
                  <a:pt x="2456" y="398"/>
                </a:lnTo>
                <a:lnTo>
                  <a:pt x="2474" y="393"/>
                </a:lnTo>
                <a:lnTo>
                  <a:pt x="2493" y="389"/>
                </a:lnTo>
                <a:lnTo>
                  <a:pt x="2512" y="385"/>
                </a:lnTo>
                <a:lnTo>
                  <a:pt x="2531" y="383"/>
                </a:lnTo>
                <a:lnTo>
                  <a:pt x="2551" y="382"/>
                </a:lnTo>
                <a:lnTo>
                  <a:pt x="2570" y="381"/>
                </a:lnTo>
                <a:lnTo>
                  <a:pt x="2590" y="382"/>
                </a:lnTo>
                <a:lnTo>
                  <a:pt x="2609" y="383"/>
                </a:lnTo>
                <a:lnTo>
                  <a:pt x="2628" y="385"/>
                </a:lnTo>
                <a:lnTo>
                  <a:pt x="2647" y="389"/>
                </a:lnTo>
                <a:lnTo>
                  <a:pt x="2667" y="393"/>
                </a:lnTo>
                <a:lnTo>
                  <a:pt x="2685" y="398"/>
                </a:lnTo>
                <a:lnTo>
                  <a:pt x="2704" y="404"/>
                </a:lnTo>
                <a:lnTo>
                  <a:pt x="2722" y="411"/>
                </a:lnTo>
                <a:lnTo>
                  <a:pt x="2741" y="419"/>
                </a:lnTo>
                <a:lnTo>
                  <a:pt x="2759" y="428"/>
                </a:lnTo>
                <a:lnTo>
                  <a:pt x="2776" y="437"/>
                </a:lnTo>
                <a:lnTo>
                  <a:pt x="2792" y="448"/>
                </a:lnTo>
                <a:lnTo>
                  <a:pt x="2809" y="459"/>
                </a:lnTo>
                <a:lnTo>
                  <a:pt x="2826" y="471"/>
                </a:lnTo>
                <a:lnTo>
                  <a:pt x="2841" y="485"/>
                </a:lnTo>
                <a:lnTo>
                  <a:pt x="2856" y="499"/>
                </a:lnTo>
                <a:lnTo>
                  <a:pt x="2870" y="515"/>
                </a:lnTo>
                <a:lnTo>
                  <a:pt x="2884" y="530"/>
                </a:lnTo>
                <a:lnTo>
                  <a:pt x="2896" y="546"/>
                </a:lnTo>
                <a:lnTo>
                  <a:pt x="2908" y="563"/>
                </a:lnTo>
                <a:lnTo>
                  <a:pt x="2918" y="581"/>
                </a:lnTo>
                <a:lnTo>
                  <a:pt x="2928" y="597"/>
                </a:lnTo>
                <a:lnTo>
                  <a:pt x="2937" y="615"/>
                </a:lnTo>
                <a:lnTo>
                  <a:pt x="2945" y="633"/>
                </a:lnTo>
                <a:lnTo>
                  <a:pt x="2952" y="652"/>
                </a:lnTo>
                <a:lnTo>
                  <a:pt x="2959" y="670"/>
                </a:lnTo>
                <a:lnTo>
                  <a:pt x="2963" y="689"/>
                </a:lnTo>
                <a:lnTo>
                  <a:pt x="2968" y="708"/>
                </a:lnTo>
                <a:lnTo>
                  <a:pt x="2971" y="727"/>
                </a:lnTo>
                <a:lnTo>
                  <a:pt x="2973" y="747"/>
                </a:lnTo>
                <a:lnTo>
                  <a:pt x="2974" y="766"/>
                </a:lnTo>
                <a:lnTo>
                  <a:pt x="2974" y="786"/>
                </a:lnTo>
                <a:lnTo>
                  <a:pt x="2974" y="805"/>
                </a:lnTo>
                <a:lnTo>
                  <a:pt x="2973" y="824"/>
                </a:lnTo>
                <a:lnTo>
                  <a:pt x="2971" y="844"/>
                </a:lnTo>
                <a:lnTo>
                  <a:pt x="2968" y="863"/>
                </a:lnTo>
                <a:lnTo>
                  <a:pt x="2963" y="882"/>
                </a:lnTo>
                <a:lnTo>
                  <a:pt x="2959" y="901"/>
                </a:lnTo>
                <a:lnTo>
                  <a:pt x="2952" y="920"/>
                </a:lnTo>
                <a:lnTo>
                  <a:pt x="2945" y="938"/>
                </a:lnTo>
                <a:lnTo>
                  <a:pt x="2937" y="955"/>
                </a:lnTo>
                <a:lnTo>
                  <a:pt x="2928" y="973"/>
                </a:lnTo>
                <a:lnTo>
                  <a:pt x="2918" y="991"/>
                </a:lnTo>
                <a:lnTo>
                  <a:pt x="2908" y="1008"/>
                </a:lnTo>
                <a:lnTo>
                  <a:pt x="2896" y="1025"/>
                </a:lnTo>
                <a:lnTo>
                  <a:pt x="2884" y="1040"/>
                </a:lnTo>
                <a:lnTo>
                  <a:pt x="2870" y="1056"/>
                </a:lnTo>
                <a:lnTo>
                  <a:pt x="2856" y="1071"/>
                </a:lnTo>
                <a:lnTo>
                  <a:pt x="2743" y="1184"/>
                </a:lnTo>
                <a:lnTo>
                  <a:pt x="1550" y="2377"/>
                </a:lnTo>
                <a:lnTo>
                  <a:pt x="1543" y="2353"/>
                </a:lnTo>
                <a:lnTo>
                  <a:pt x="1535" y="2327"/>
                </a:lnTo>
                <a:lnTo>
                  <a:pt x="1527" y="2303"/>
                </a:lnTo>
                <a:lnTo>
                  <a:pt x="1518" y="2278"/>
                </a:lnTo>
                <a:lnTo>
                  <a:pt x="1508" y="2255"/>
                </a:lnTo>
                <a:lnTo>
                  <a:pt x="1497" y="2230"/>
                </a:lnTo>
                <a:lnTo>
                  <a:pt x="1485" y="2207"/>
                </a:lnTo>
                <a:lnTo>
                  <a:pt x="1473" y="2183"/>
                </a:lnTo>
                <a:lnTo>
                  <a:pt x="1459" y="2161"/>
                </a:lnTo>
                <a:lnTo>
                  <a:pt x="1446" y="2139"/>
                </a:lnTo>
                <a:lnTo>
                  <a:pt x="1430" y="2116"/>
                </a:lnTo>
                <a:lnTo>
                  <a:pt x="1415" y="2094"/>
                </a:lnTo>
                <a:lnTo>
                  <a:pt x="1398" y="2073"/>
                </a:lnTo>
                <a:lnTo>
                  <a:pt x="1380" y="2053"/>
                </a:lnTo>
                <a:lnTo>
                  <a:pt x="1362" y="2033"/>
                </a:lnTo>
                <a:lnTo>
                  <a:pt x="1343" y="2013"/>
                </a:lnTo>
                <a:lnTo>
                  <a:pt x="1323" y="1994"/>
                </a:lnTo>
                <a:lnTo>
                  <a:pt x="1303" y="1976"/>
                </a:lnTo>
                <a:lnTo>
                  <a:pt x="1283" y="1958"/>
                </a:lnTo>
                <a:lnTo>
                  <a:pt x="1262" y="1941"/>
                </a:lnTo>
                <a:lnTo>
                  <a:pt x="1241" y="1926"/>
                </a:lnTo>
                <a:lnTo>
                  <a:pt x="1218" y="1911"/>
                </a:lnTo>
                <a:lnTo>
                  <a:pt x="1196" y="1897"/>
                </a:lnTo>
                <a:lnTo>
                  <a:pt x="1174" y="1883"/>
                </a:lnTo>
                <a:lnTo>
                  <a:pt x="1151" y="1871"/>
                </a:lnTo>
                <a:lnTo>
                  <a:pt x="1128" y="1860"/>
                </a:lnTo>
                <a:lnTo>
                  <a:pt x="1105" y="1849"/>
                </a:lnTo>
                <a:lnTo>
                  <a:pt x="1080" y="1839"/>
                </a:lnTo>
                <a:lnTo>
                  <a:pt x="1057" y="1830"/>
                </a:lnTo>
                <a:lnTo>
                  <a:pt x="1032" y="1821"/>
                </a:lnTo>
                <a:lnTo>
                  <a:pt x="1008" y="1814"/>
                </a:lnTo>
                <a:lnTo>
                  <a:pt x="983" y="1808"/>
                </a:lnTo>
                <a:lnTo>
                  <a:pt x="2285" y="499"/>
                </a:lnTo>
                <a:close/>
                <a:moveTo>
                  <a:pt x="1943" y="5409"/>
                </a:moveTo>
                <a:lnTo>
                  <a:pt x="1943" y="5409"/>
                </a:lnTo>
                <a:lnTo>
                  <a:pt x="1929" y="5423"/>
                </a:lnTo>
                <a:lnTo>
                  <a:pt x="1913" y="5437"/>
                </a:lnTo>
                <a:lnTo>
                  <a:pt x="1897" y="5449"/>
                </a:lnTo>
                <a:lnTo>
                  <a:pt x="1881" y="5461"/>
                </a:lnTo>
                <a:lnTo>
                  <a:pt x="1863" y="5471"/>
                </a:lnTo>
                <a:lnTo>
                  <a:pt x="1846" y="5481"/>
                </a:lnTo>
                <a:lnTo>
                  <a:pt x="1829" y="5490"/>
                </a:lnTo>
                <a:lnTo>
                  <a:pt x="1811" y="5498"/>
                </a:lnTo>
                <a:lnTo>
                  <a:pt x="1792" y="5505"/>
                </a:lnTo>
                <a:lnTo>
                  <a:pt x="1773" y="5510"/>
                </a:lnTo>
                <a:lnTo>
                  <a:pt x="1754" y="5516"/>
                </a:lnTo>
                <a:lnTo>
                  <a:pt x="1735" y="5521"/>
                </a:lnTo>
                <a:lnTo>
                  <a:pt x="1716" y="5523"/>
                </a:lnTo>
                <a:lnTo>
                  <a:pt x="1697" y="5526"/>
                </a:lnTo>
                <a:lnTo>
                  <a:pt x="1677" y="5527"/>
                </a:lnTo>
                <a:lnTo>
                  <a:pt x="1658" y="5527"/>
                </a:lnTo>
                <a:lnTo>
                  <a:pt x="1638" y="5527"/>
                </a:lnTo>
                <a:lnTo>
                  <a:pt x="1619" y="5526"/>
                </a:lnTo>
                <a:lnTo>
                  <a:pt x="1600" y="5523"/>
                </a:lnTo>
                <a:lnTo>
                  <a:pt x="1581" y="5521"/>
                </a:lnTo>
                <a:lnTo>
                  <a:pt x="1562" y="5516"/>
                </a:lnTo>
                <a:lnTo>
                  <a:pt x="1543" y="5510"/>
                </a:lnTo>
                <a:lnTo>
                  <a:pt x="1524" y="5505"/>
                </a:lnTo>
                <a:lnTo>
                  <a:pt x="1506" y="5498"/>
                </a:lnTo>
                <a:lnTo>
                  <a:pt x="1488" y="5490"/>
                </a:lnTo>
                <a:lnTo>
                  <a:pt x="1471" y="5481"/>
                </a:lnTo>
                <a:lnTo>
                  <a:pt x="1453" y="5471"/>
                </a:lnTo>
                <a:lnTo>
                  <a:pt x="1436" y="5461"/>
                </a:lnTo>
                <a:lnTo>
                  <a:pt x="1419" y="5449"/>
                </a:lnTo>
                <a:lnTo>
                  <a:pt x="1404" y="5437"/>
                </a:lnTo>
                <a:lnTo>
                  <a:pt x="1388" y="5423"/>
                </a:lnTo>
                <a:lnTo>
                  <a:pt x="1372" y="5409"/>
                </a:lnTo>
                <a:lnTo>
                  <a:pt x="1358" y="5394"/>
                </a:lnTo>
                <a:lnTo>
                  <a:pt x="1344" y="5378"/>
                </a:lnTo>
                <a:lnTo>
                  <a:pt x="1332" y="5362"/>
                </a:lnTo>
                <a:lnTo>
                  <a:pt x="1320" y="5345"/>
                </a:lnTo>
                <a:lnTo>
                  <a:pt x="1310" y="5329"/>
                </a:lnTo>
                <a:lnTo>
                  <a:pt x="1300" y="5311"/>
                </a:lnTo>
                <a:lnTo>
                  <a:pt x="1291" y="5293"/>
                </a:lnTo>
                <a:lnTo>
                  <a:pt x="1283" y="5275"/>
                </a:lnTo>
                <a:lnTo>
                  <a:pt x="1276" y="5257"/>
                </a:lnTo>
                <a:lnTo>
                  <a:pt x="1271" y="5238"/>
                </a:lnTo>
                <a:lnTo>
                  <a:pt x="1265" y="5219"/>
                </a:lnTo>
                <a:lnTo>
                  <a:pt x="1262" y="5200"/>
                </a:lnTo>
                <a:lnTo>
                  <a:pt x="1259" y="5181"/>
                </a:lnTo>
                <a:lnTo>
                  <a:pt x="1256" y="5162"/>
                </a:lnTo>
                <a:lnTo>
                  <a:pt x="1254" y="5142"/>
                </a:lnTo>
                <a:lnTo>
                  <a:pt x="1254" y="5123"/>
                </a:lnTo>
                <a:lnTo>
                  <a:pt x="1254" y="5103"/>
                </a:lnTo>
                <a:lnTo>
                  <a:pt x="1256" y="5084"/>
                </a:lnTo>
                <a:lnTo>
                  <a:pt x="1259" y="5065"/>
                </a:lnTo>
                <a:lnTo>
                  <a:pt x="1262" y="5045"/>
                </a:lnTo>
                <a:lnTo>
                  <a:pt x="1265" y="5026"/>
                </a:lnTo>
                <a:lnTo>
                  <a:pt x="1271" y="5009"/>
                </a:lnTo>
                <a:lnTo>
                  <a:pt x="1276" y="4990"/>
                </a:lnTo>
                <a:lnTo>
                  <a:pt x="1283" y="4971"/>
                </a:lnTo>
                <a:lnTo>
                  <a:pt x="1291" y="4953"/>
                </a:lnTo>
                <a:lnTo>
                  <a:pt x="1300" y="4935"/>
                </a:lnTo>
                <a:lnTo>
                  <a:pt x="1310" y="4918"/>
                </a:lnTo>
                <a:lnTo>
                  <a:pt x="1320" y="4902"/>
                </a:lnTo>
                <a:lnTo>
                  <a:pt x="1332" y="4885"/>
                </a:lnTo>
                <a:lnTo>
                  <a:pt x="1344" y="4868"/>
                </a:lnTo>
                <a:lnTo>
                  <a:pt x="1358" y="4852"/>
                </a:lnTo>
                <a:lnTo>
                  <a:pt x="1372" y="4838"/>
                </a:lnTo>
                <a:lnTo>
                  <a:pt x="1658" y="4551"/>
                </a:lnTo>
                <a:lnTo>
                  <a:pt x="1762" y="4655"/>
                </a:lnTo>
                <a:lnTo>
                  <a:pt x="1945" y="4838"/>
                </a:lnTo>
                <a:lnTo>
                  <a:pt x="1958" y="4852"/>
                </a:lnTo>
                <a:lnTo>
                  <a:pt x="1972" y="4868"/>
                </a:lnTo>
                <a:lnTo>
                  <a:pt x="1985" y="4885"/>
                </a:lnTo>
                <a:lnTo>
                  <a:pt x="1996" y="4902"/>
                </a:lnTo>
                <a:lnTo>
                  <a:pt x="2007" y="4918"/>
                </a:lnTo>
                <a:lnTo>
                  <a:pt x="2016" y="4935"/>
                </a:lnTo>
                <a:lnTo>
                  <a:pt x="2025" y="4953"/>
                </a:lnTo>
                <a:lnTo>
                  <a:pt x="2033" y="4972"/>
                </a:lnTo>
                <a:lnTo>
                  <a:pt x="2039" y="4990"/>
                </a:lnTo>
                <a:lnTo>
                  <a:pt x="2046" y="5009"/>
                </a:lnTo>
                <a:lnTo>
                  <a:pt x="2051" y="5026"/>
                </a:lnTo>
                <a:lnTo>
                  <a:pt x="2055" y="5046"/>
                </a:lnTo>
                <a:lnTo>
                  <a:pt x="2058" y="5065"/>
                </a:lnTo>
                <a:lnTo>
                  <a:pt x="2061" y="5084"/>
                </a:lnTo>
                <a:lnTo>
                  <a:pt x="2062" y="5103"/>
                </a:lnTo>
                <a:lnTo>
                  <a:pt x="2063" y="5123"/>
                </a:lnTo>
                <a:lnTo>
                  <a:pt x="2062" y="5142"/>
                </a:lnTo>
                <a:lnTo>
                  <a:pt x="2061" y="5162"/>
                </a:lnTo>
                <a:lnTo>
                  <a:pt x="2058" y="5181"/>
                </a:lnTo>
                <a:lnTo>
                  <a:pt x="2055" y="5200"/>
                </a:lnTo>
                <a:lnTo>
                  <a:pt x="2051" y="5219"/>
                </a:lnTo>
                <a:lnTo>
                  <a:pt x="2046" y="5238"/>
                </a:lnTo>
                <a:lnTo>
                  <a:pt x="2039" y="5257"/>
                </a:lnTo>
                <a:lnTo>
                  <a:pt x="2033" y="5275"/>
                </a:lnTo>
                <a:lnTo>
                  <a:pt x="2025" y="5293"/>
                </a:lnTo>
                <a:lnTo>
                  <a:pt x="2016" y="5311"/>
                </a:lnTo>
                <a:lnTo>
                  <a:pt x="2007" y="5329"/>
                </a:lnTo>
                <a:lnTo>
                  <a:pt x="1996" y="5345"/>
                </a:lnTo>
                <a:lnTo>
                  <a:pt x="1985" y="5362"/>
                </a:lnTo>
                <a:lnTo>
                  <a:pt x="1971" y="5378"/>
                </a:lnTo>
                <a:lnTo>
                  <a:pt x="1958" y="5393"/>
                </a:lnTo>
                <a:lnTo>
                  <a:pt x="1943" y="5409"/>
                </a:lnTo>
                <a:close/>
                <a:moveTo>
                  <a:pt x="3727" y="3626"/>
                </a:moveTo>
                <a:lnTo>
                  <a:pt x="2420" y="4933"/>
                </a:lnTo>
                <a:lnTo>
                  <a:pt x="2414" y="4908"/>
                </a:lnTo>
                <a:lnTo>
                  <a:pt x="2406" y="4883"/>
                </a:lnTo>
                <a:lnTo>
                  <a:pt x="2397" y="4858"/>
                </a:lnTo>
                <a:lnTo>
                  <a:pt x="2389" y="4833"/>
                </a:lnTo>
                <a:lnTo>
                  <a:pt x="2379" y="4810"/>
                </a:lnTo>
                <a:lnTo>
                  <a:pt x="2368" y="4786"/>
                </a:lnTo>
                <a:lnTo>
                  <a:pt x="2356" y="4762"/>
                </a:lnTo>
                <a:lnTo>
                  <a:pt x="2344" y="4739"/>
                </a:lnTo>
                <a:lnTo>
                  <a:pt x="2331" y="4716"/>
                </a:lnTo>
                <a:lnTo>
                  <a:pt x="2316" y="4693"/>
                </a:lnTo>
                <a:lnTo>
                  <a:pt x="2302" y="4672"/>
                </a:lnTo>
                <a:lnTo>
                  <a:pt x="2286" y="4649"/>
                </a:lnTo>
                <a:lnTo>
                  <a:pt x="2269" y="4628"/>
                </a:lnTo>
                <a:lnTo>
                  <a:pt x="2251" y="4607"/>
                </a:lnTo>
                <a:lnTo>
                  <a:pt x="2234" y="4587"/>
                </a:lnTo>
                <a:lnTo>
                  <a:pt x="2215" y="4567"/>
                </a:lnTo>
                <a:lnTo>
                  <a:pt x="2032" y="4385"/>
                </a:lnTo>
                <a:lnTo>
                  <a:pt x="501" y="2855"/>
                </a:lnTo>
                <a:lnTo>
                  <a:pt x="487" y="2839"/>
                </a:lnTo>
                <a:lnTo>
                  <a:pt x="473" y="2824"/>
                </a:lnTo>
                <a:lnTo>
                  <a:pt x="461" y="2807"/>
                </a:lnTo>
                <a:lnTo>
                  <a:pt x="449" y="2791"/>
                </a:lnTo>
                <a:lnTo>
                  <a:pt x="439" y="2773"/>
                </a:lnTo>
                <a:lnTo>
                  <a:pt x="429" y="2757"/>
                </a:lnTo>
                <a:lnTo>
                  <a:pt x="420" y="2739"/>
                </a:lnTo>
                <a:lnTo>
                  <a:pt x="412" y="2721"/>
                </a:lnTo>
                <a:lnTo>
                  <a:pt x="405" y="2702"/>
                </a:lnTo>
                <a:lnTo>
                  <a:pt x="400" y="2684"/>
                </a:lnTo>
                <a:lnTo>
                  <a:pt x="394" y="2665"/>
                </a:lnTo>
                <a:lnTo>
                  <a:pt x="391" y="2646"/>
                </a:lnTo>
                <a:lnTo>
                  <a:pt x="387" y="2627"/>
                </a:lnTo>
                <a:lnTo>
                  <a:pt x="385" y="2607"/>
                </a:lnTo>
                <a:lnTo>
                  <a:pt x="383" y="2588"/>
                </a:lnTo>
                <a:lnTo>
                  <a:pt x="383" y="2569"/>
                </a:lnTo>
                <a:lnTo>
                  <a:pt x="383" y="2549"/>
                </a:lnTo>
                <a:lnTo>
                  <a:pt x="385" y="2530"/>
                </a:lnTo>
                <a:lnTo>
                  <a:pt x="387" y="2510"/>
                </a:lnTo>
                <a:lnTo>
                  <a:pt x="391" y="2491"/>
                </a:lnTo>
                <a:lnTo>
                  <a:pt x="394" y="2472"/>
                </a:lnTo>
                <a:lnTo>
                  <a:pt x="400" y="2453"/>
                </a:lnTo>
                <a:lnTo>
                  <a:pt x="405" y="2434"/>
                </a:lnTo>
                <a:lnTo>
                  <a:pt x="412" y="2416"/>
                </a:lnTo>
                <a:lnTo>
                  <a:pt x="420" y="2399"/>
                </a:lnTo>
                <a:lnTo>
                  <a:pt x="429" y="2381"/>
                </a:lnTo>
                <a:lnTo>
                  <a:pt x="439" y="2363"/>
                </a:lnTo>
                <a:lnTo>
                  <a:pt x="449" y="2346"/>
                </a:lnTo>
                <a:lnTo>
                  <a:pt x="461" y="2329"/>
                </a:lnTo>
                <a:lnTo>
                  <a:pt x="473" y="2314"/>
                </a:lnTo>
                <a:lnTo>
                  <a:pt x="487" y="2298"/>
                </a:lnTo>
                <a:lnTo>
                  <a:pt x="501" y="2283"/>
                </a:lnTo>
                <a:lnTo>
                  <a:pt x="517" y="2268"/>
                </a:lnTo>
                <a:lnTo>
                  <a:pt x="532" y="2255"/>
                </a:lnTo>
                <a:lnTo>
                  <a:pt x="548" y="2242"/>
                </a:lnTo>
                <a:lnTo>
                  <a:pt x="565" y="2231"/>
                </a:lnTo>
                <a:lnTo>
                  <a:pt x="581" y="2220"/>
                </a:lnTo>
                <a:lnTo>
                  <a:pt x="599" y="2210"/>
                </a:lnTo>
                <a:lnTo>
                  <a:pt x="617" y="2202"/>
                </a:lnTo>
                <a:lnTo>
                  <a:pt x="635" y="2195"/>
                </a:lnTo>
                <a:lnTo>
                  <a:pt x="653" y="2187"/>
                </a:lnTo>
                <a:lnTo>
                  <a:pt x="672" y="2181"/>
                </a:lnTo>
                <a:lnTo>
                  <a:pt x="691" y="2176"/>
                </a:lnTo>
                <a:lnTo>
                  <a:pt x="710" y="2172"/>
                </a:lnTo>
                <a:lnTo>
                  <a:pt x="729" y="2169"/>
                </a:lnTo>
                <a:lnTo>
                  <a:pt x="748" y="2167"/>
                </a:lnTo>
                <a:lnTo>
                  <a:pt x="768" y="2164"/>
                </a:lnTo>
                <a:lnTo>
                  <a:pt x="787" y="2164"/>
                </a:lnTo>
                <a:lnTo>
                  <a:pt x="807" y="2164"/>
                </a:lnTo>
                <a:lnTo>
                  <a:pt x="826" y="2167"/>
                </a:lnTo>
                <a:lnTo>
                  <a:pt x="845" y="2169"/>
                </a:lnTo>
                <a:lnTo>
                  <a:pt x="865" y="2172"/>
                </a:lnTo>
                <a:lnTo>
                  <a:pt x="884" y="2176"/>
                </a:lnTo>
                <a:lnTo>
                  <a:pt x="903" y="2181"/>
                </a:lnTo>
                <a:lnTo>
                  <a:pt x="921" y="2187"/>
                </a:lnTo>
                <a:lnTo>
                  <a:pt x="940" y="2193"/>
                </a:lnTo>
                <a:lnTo>
                  <a:pt x="957" y="2202"/>
                </a:lnTo>
                <a:lnTo>
                  <a:pt x="975" y="2210"/>
                </a:lnTo>
                <a:lnTo>
                  <a:pt x="992" y="2220"/>
                </a:lnTo>
                <a:lnTo>
                  <a:pt x="1010" y="2231"/>
                </a:lnTo>
                <a:lnTo>
                  <a:pt x="1025" y="2242"/>
                </a:lnTo>
                <a:lnTo>
                  <a:pt x="1042" y="2255"/>
                </a:lnTo>
                <a:lnTo>
                  <a:pt x="1058" y="2268"/>
                </a:lnTo>
                <a:lnTo>
                  <a:pt x="1073" y="2283"/>
                </a:lnTo>
                <a:lnTo>
                  <a:pt x="1087" y="2298"/>
                </a:lnTo>
                <a:lnTo>
                  <a:pt x="1100" y="2314"/>
                </a:lnTo>
                <a:lnTo>
                  <a:pt x="1114" y="2329"/>
                </a:lnTo>
                <a:lnTo>
                  <a:pt x="1125" y="2346"/>
                </a:lnTo>
                <a:lnTo>
                  <a:pt x="1136" y="2363"/>
                </a:lnTo>
                <a:lnTo>
                  <a:pt x="1145" y="2381"/>
                </a:lnTo>
                <a:lnTo>
                  <a:pt x="1154" y="2399"/>
                </a:lnTo>
                <a:lnTo>
                  <a:pt x="1162" y="2416"/>
                </a:lnTo>
                <a:lnTo>
                  <a:pt x="1168" y="2434"/>
                </a:lnTo>
                <a:lnTo>
                  <a:pt x="1175" y="2453"/>
                </a:lnTo>
                <a:lnTo>
                  <a:pt x="1179" y="2472"/>
                </a:lnTo>
                <a:lnTo>
                  <a:pt x="1184" y="2491"/>
                </a:lnTo>
                <a:lnTo>
                  <a:pt x="1187" y="2510"/>
                </a:lnTo>
                <a:lnTo>
                  <a:pt x="1189" y="2530"/>
                </a:lnTo>
                <a:lnTo>
                  <a:pt x="1191" y="2549"/>
                </a:lnTo>
                <a:lnTo>
                  <a:pt x="1192" y="2569"/>
                </a:lnTo>
                <a:lnTo>
                  <a:pt x="1191" y="2588"/>
                </a:lnTo>
                <a:lnTo>
                  <a:pt x="1189" y="2607"/>
                </a:lnTo>
                <a:lnTo>
                  <a:pt x="1187" y="2627"/>
                </a:lnTo>
                <a:lnTo>
                  <a:pt x="1184" y="2646"/>
                </a:lnTo>
                <a:lnTo>
                  <a:pt x="1179" y="2665"/>
                </a:lnTo>
                <a:lnTo>
                  <a:pt x="1175" y="2684"/>
                </a:lnTo>
                <a:lnTo>
                  <a:pt x="1168" y="2702"/>
                </a:lnTo>
                <a:lnTo>
                  <a:pt x="1162" y="2721"/>
                </a:lnTo>
                <a:lnTo>
                  <a:pt x="1154" y="2739"/>
                </a:lnTo>
                <a:lnTo>
                  <a:pt x="1145" y="2757"/>
                </a:lnTo>
                <a:lnTo>
                  <a:pt x="1136" y="2773"/>
                </a:lnTo>
                <a:lnTo>
                  <a:pt x="1125" y="2791"/>
                </a:lnTo>
                <a:lnTo>
                  <a:pt x="1114" y="2808"/>
                </a:lnTo>
                <a:lnTo>
                  <a:pt x="1100" y="2824"/>
                </a:lnTo>
                <a:lnTo>
                  <a:pt x="1087" y="2839"/>
                </a:lnTo>
                <a:lnTo>
                  <a:pt x="1073" y="2855"/>
                </a:lnTo>
                <a:lnTo>
                  <a:pt x="1343" y="3125"/>
                </a:lnTo>
                <a:lnTo>
                  <a:pt x="2570" y="1898"/>
                </a:lnTo>
                <a:lnTo>
                  <a:pt x="3545" y="2872"/>
                </a:lnTo>
                <a:lnTo>
                  <a:pt x="3727" y="3054"/>
                </a:lnTo>
                <a:lnTo>
                  <a:pt x="3742" y="3069"/>
                </a:lnTo>
                <a:lnTo>
                  <a:pt x="3755" y="3086"/>
                </a:lnTo>
                <a:lnTo>
                  <a:pt x="3768" y="3101"/>
                </a:lnTo>
                <a:lnTo>
                  <a:pt x="3780" y="3118"/>
                </a:lnTo>
                <a:lnTo>
                  <a:pt x="3790" y="3135"/>
                </a:lnTo>
                <a:lnTo>
                  <a:pt x="3800" y="3153"/>
                </a:lnTo>
                <a:lnTo>
                  <a:pt x="3809" y="3169"/>
                </a:lnTo>
                <a:lnTo>
                  <a:pt x="3816" y="3188"/>
                </a:lnTo>
                <a:lnTo>
                  <a:pt x="3823" y="3206"/>
                </a:lnTo>
                <a:lnTo>
                  <a:pt x="3830" y="3225"/>
                </a:lnTo>
                <a:lnTo>
                  <a:pt x="3834" y="3244"/>
                </a:lnTo>
                <a:lnTo>
                  <a:pt x="3839" y="3263"/>
                </a:lnTo>
                <a:lnTo>
                  <a:pt x="3842" y="3282"/>
                </a:lnTo>
                <a:lnTo>
                  <a:pt x="3844" y="3301"/>
                </a:lnTo>
                <a:lnTo>
                  <a:pt x="3845" y="3321"/>
                </a:lnTo>
                <a:lnTo>
                  <a:pt x="3845" y="3340"/>
                </a:lnTo>
                <a:lnTo>
                  <a:pt x="3845" y="3359"/>
                </a:lnTo>
                <a:lnTo>
                  <a:pt x="3844" y="3379"/>
                </a:lnTo>
                <a:lnTo>
                  <a:pt x="3842" y="3398"/>
                </a:lnTo>
                <a:lnTo>
                  <a:pt x="3839" y="3417"/>
                </a:lnTo>
                <a:lnTo>
                  <a:pt x="3834" y="3436"/>
                </a:lnTo>
                <a:lnTo>
                  <a:pt x="3830" y="3455"/>
                </a:lnTo>
                <a:lnTo>
                  <a:pt x="3823" y="3474"/>
                </a:lnTo>
                <a:lnTo>
                  <a:pt x="3816" y="3492"/>
                </a:lnTo>
                <a:lnTo>
                  <a:pt x="3809" y="3511"/>
                </a:lnTo>
                <a:lnTo>
                  <a:pt x="3800" y="3528"/>
                </a:lnTo>
                <a:lnTo>
                  <a:pt x="3790" y="3545"/>
                </a:lnTo>
                <a:lnTo>
                  <a:pt x="3780" y="3562"/>
                </a:lnTo>
                <a:lnTo>
                  <a:pt x="3768" y="3579"/>
                </a:lnTo>
                <a:lnTo>
                  <a:pt x="3755" y="3595"/>
                </a:lnTo>
                <a:lnTo>
                  <a:pt x="3742" y="3611"/>
                </a:lnTo>
                <a:lnTo>
                  <a:pt x="3727" y="3626"/>
                </a:lnTo>
                <a:close/>
                <a:moveTo>
                  <a:pt x="2480" y="2235"/>
                </a:moveTo>
                <a:lnTo>
                  <a:pt x="1460" y="3254"/>
                </a:lnTo>
                <a:lnTo>
                  <a:pt x="1730" y="3524"/>
                </a:lnTo>
                <a:lnTo>
                  <a:pt x="2750" y="2505"/>
                </a:lnTo>
                <a:lnTo>
                  <a:pt x="2480" y="2235"/>
                </a:lnTo>
                <a:close/>
                <a:moveTo>
                  <a:pt x="2887" y="2643"/>
                </a:moveTo>
                <a:lnTo>
                  <a:pt x="1868" y="3662"/>
                </a:lnTo>
                <a:lnTo>
                  <a:pt x="2139" y="3932"/>
                </a:lnTo>
                <a:lnTo>
                  <a:pt x="3157" y="2913"/>
                </a:lnTo>
                <a:lnTo>
                  <a:pt x="2887" y="2643"/>
                </a:lnTo>
                <a:close/>
                <a:moveTo>
                  <a:pt x="2276" y="4069"/>
                </a:moveTo>
                <a:lnTo>
                  <a:pt x="2546" y="4340"/>
                </a:lnTo>
                <a:lnTo>
                  <a:pt x="3565" y="3321"/>
                </a:lnTo>
                <a:lnTo>
                  <a:pt x="3295" y="3050"/>
                </a:lnTo>
                <a:lnTo>
                  <a:pt x="2276" y="40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9328573" y="1899796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每周及每天都应</a:t>
            </a:r>
            <a:endParaRPr lang="en-US" altLang="zh-CN" dirty="0"/>
          </a:p>
          <a:p>
            <a:r>
              <a:rPr lang="zh-CN" altLang="en-US" dirty="0"/>
              <a:t>细化迭代计划</a:t>
            </a: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9343720" y="4419798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根据情况动态调整</a:t>
            </a:r>
            <a:endParaRPr lang="en-US" altLang="zh-CN" dirty="0"/>
          </a:p>
          <a:p>
            <a:r>
              <a:rPr lang="zh-CN" altLang="en-US" dirty="0"/>
              <a:t>迭代计划的安排</a:t>
            </a:r>
          </a:p>
        </p:txBody>
      </p:sp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1080266" y="4347958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dirty="0"/>
              <a:t>经常进行小组评审</a:t>
            </a:r>
            <a:endParaRPr lang="en-US" altLang="zh-CN" dirty="0"/>
          </a:p>
          <a:p>
            <a:pPr algn="r"/>
            <a:r>
              <a:rPr lang="zh-CN" altLang="en-US" dirty="0"/>
              <a:t>及讨论</a:t>
            </a: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451958" y="1723152"/>
            <a:ext cx="2402879" cy="6759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dirty="0"/>
              <a:t>将最大风险</a:t>
            </a:r>
            <a:endParaRPr lang="en-US" altLang="zh-CN" dirty="0"/>
          </a:p>
          <a:p>
            <a:pPr algn="r"/>
            <a:r>
              <a:rPr lang="zh-CN" altLang="en-US" dirty="0"/>
              <a:t>放在最高优先级</a:t>
            </a: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838200" y="394154"/>
            <a:ext cx="10515599" cy="72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经验与教训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37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09E7493-0FFA-4065-80E8-64D446E81F5C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876800" y="2889251"/>
            <a:ext cx="5112204" cy="798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CBEBB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成员贡献与分工</a:t>
            </a: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C97EC0F1-9D35-4804-AB6A-ADCF24F7F0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44467" y="2967037"/>
            <a:ext cx="400050" cy="40005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Arial"/>
                <a:ea typeface="黑体"/>
              </a:rPr>
              <a:t>2</a:t>
            </a:r>
            <a:endParaRPr kumimoji="0" lang="zh-CN" altLang="en-US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85225A2-D6C5-4B91-91B1-28C8E5755B3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3942606" y="3184303"/>
            <a:ext cx="268536" cy="268536"/>
          </a:xfrm>
          <a:prstGeom prst="diamond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30C6D241-B083-4B86-8263-34A6B1E1628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3986979" y="2929036"/>
            <a:ext cx="198841" cy="198841"/>
          </a:xfrm>
          <a:prstGeom prst="diamond">
            <a:avLst/>
          </a:prstGeom>
          <a:solidFill>
            <a:schemeClr val="accent1">
              <a:alpha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626EECC7-BB74-4AE3-84CF-08DD46185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3807535" y="2990669"/>
            <a:ext cx="75573" cy="75573"/>
          </a:xfrm>
          <a:prstGeom prst="diamond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E21D5023-3629-4248-BC43-FAFF33B364F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3869672" y="3080685"/>
            <a:ext cx="134772" cy="134772"/>
          </a:xfrm>
          <a:prstGeom prst="diamond">
            <a:avLst/>
          </a:prstGeom>
          <a:solidFill>
            <a:schemeClr val="accent1">
              <a:alpha val="3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83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MH_Other_1"/>
          <p:cNvCxnSpPr/>
          <p:nvPr>
            <p:custDataLst>
              <p:tags r:id="rId2"/>
            </p:custDataLst>
          </p:nvPr>
        </p:nvCxnSpPr>
        <p:spPr>
          <a:xfrm>
            <a:off x="1727200" y="953588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2"/>
          <p:cNvCxnSpPr/>
          <p:nvPr>
            <p:custDataLst>
              <p:tags r:id="rId3"/>
            </p:custDataLst>
          </p:nvPr>
        </p:nvCxnSpPr>
        <p:spPr>
          <a:xfrm>
            <a:off x="1727200" y="2294226"/>
            <a:ext cx="8737600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CBEBB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成员贡献与分工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idx="1"/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1702400" y="962226"/>
            <a:ext cx="8762400" cy="1332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熊添晨：后端实现、测试相关</a:t>
            </a:r>
            <a:r>
              <a:rPr lang="en-US" altLang="zh-CN" dirty="0"/>
              <a:t>	</a:t>
            </a:r>
            <a:r>
              <a:rPr lang="zh-CN" altLang="en-US" dirty="0"/>
              <a:t>蓝煜斌：前端实现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尚晴宇：前端实现</a:t>
            </a:r>
            <a:r>
              <a:rPr lang="en-US" altLang="zh-CN" dirty="0"/>
              <a:t>			</a:t>
            </a:r>
            <a:r>
              <a:rPr lang="zh-CN" altLang="en-US" dirty="0"/>
              <a:t>赵昱童：后端实现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郭黛筠：前端实现</a:t>
            </a:r>
            <a:r>
              <a:rPr lang="en-US" altLang="zh-CN" dirty="0"/>
              <a:t>	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各成员通力合作，并相互取长补短，对这个项目都付出了最大的努力。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264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8860540" y="1405088"/>
            <a:ext cx="986879" cy="98687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THANKS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32A153D-0323-4AD2-99E5-0B9F298B0194}"/>
              </a:ext>
            </a:extLst>
          </p:cNvPr>
          <p:cNvSpPr/>
          <p:nvPr/>
        </p:nvSpPr>
        <p:spPr>
          <a:xfrm>
            <a:off x="3989768" y="5471766"/>
            <a:ext cx="4134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感谢所有组员的齐心协力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8B6343-76D3-442F-BA0C-8FC1F28D07BA}"/>
              </a:ext>
            </a:extLst>
          </p:cNvPr>
          <p:cNvSpPr/>
          <p:nvPr/>
        </p:nvSpPr>
        <p:spPr>
          <a:xfrm>
            <a:off x="3297279" y="6037687"/>
            <a:ext cx="55194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感谢老师、助教们的帮助指导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ts val="2300"/>
              </a:lnSpc>
            </a:pPr>
            <a:r>
              <a:rPr lang="zh-CN" altLang="en-US" dirty="0"/>
              <a:t>项目架构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77025" y="1743075"/>
            <a:ext cx="533400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2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736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1523999" y="620582"/>
            <a:ext cx="9096375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Client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端（</a:t>
            </a: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APP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1326000" y="1341418"/>
            <a:ext cx="9540000" cy="48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26FB73-F40B-46B3-A062-8BAAF89CF8D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326000" y="1820187"/>
            <a:ext cx="4027878" cy="44172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0DD3A7-1207-4D09-8735-2B8D54E07C1E}"/>
              </a:ext>
            </a:extLst>
          </p:cNvPr>
          <p:cNvSpPr txBox="1"/>
          <p:nvPr/>
        </p:nvSpPr>
        <p:spPr>
          <a:xfrm>
            <a:off x="6072186" y="2861043"/>
            <a:ext cx="47938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Dart</a:t>
            </a:r>
            <a:r>
              <a:rPr lang="zh-CN" altLang="en-US" sz="2000" dirty="0"/>
              <a:t>语言，采用</a:t>
            </a:r>
            <a:r>
              <a:rPr lang="en-US" altLang="zh-CN" sz="2000" dirty="0"/>
              <a:t>Flutter</a:t>
            </a:r>
            <a:r>
              <a:rPr lang="zh-CN" altLang="en-US" sz="2000" dirty="0"/>
              <a:t>框架进行开发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Flutter</a:t>
            </a:r>
            <a:r>
              <a:rPr lang="zh-CN" altLang="zh-CN" sz="2000" dirty="0"/>
              <a:t>包采用了层次结构，分为三层</a:t>
            </a:r>
            <a:endParaRPr lang="en-US" altLang="zh-CN" sz="2000" dirty="0"/>
          </a:p>
          <a:p>
            <a:r>
              <a:rPr lang="zh-CN" altLang="en-US" sz="2000" dirty="0"/>
              <a:t>如左图所示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Client</a:t>
            </a:r>
            <a:r>
              <a:rPr lang="zh-CN" altLang="en-US" sz="2000" dirty="0"/>
              <a:t>端可以实现跨平台</a:t>
            </a:r>
            <a:r>
              <a:rPr lang="en-US" altLang="zh-CN" sz="2000" dirty="0"/>
              <a:t>App</a:t>
            </a:r>
          </a:p>
          <a:p>
            <a:r>
              <a:rPr lang="zh-CN" altLang="en-US" sz="2000" dirty="0"/>
              <a:t>一套代码同时生成</a:t>
            </a:r>
            <a:r>
              <a:rPr lang="en-US" altLang="zh-CN" sz="2000" dirty="0"/>
              <a:t>IOS</a:t>
            </a:r>
            <a:r>
              <a:rPr lang="zh-CN" altLang="en-US" sz="2000" dirty="0"/>
              <a:t>、</a:t>
            </a:r>
            <a:r>
              <a:rPr lang="en-US" altLang="zh-CN" sz="2000" dirty="0"/>
              <a:t>Android</a:t>
            </a:r>
            <a:r>
              <a:rPr lang="zh-CN" altLang="en-US" sz="2000" dirty="0"/>
              <a:t>应用</a:t>
            </a:r>
            <a:endParaRPr lang="en-US" altLang="zh-CN" sz="2000" dirty="0"/>
          </a:p>
          <a:p>
            <a:r>
              <a:rPr lang="zh-CN" altLang="en-US" sz="2000" dirty="0"/>
              <a:t>扩大了使用群体范围</a:t>
            </a:r>
            <a:endParaRPr lang="en-US" altLang="zh-C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79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1523999" y="620582"/>
            <a:ext cx="9096375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Browser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端（报表系统）</a:t>
            </a: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1326000" y="1341418"/>
            <a:ext cx="9540000" cy="48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0DD3A7-1207-4D09-8735-2B8D54E07C1E}"/>
              </a:ext>
            </a:extLst>
          </p:cNvPr>
          <p:cNvSpPr txBox="1"/>
          <p:nvPr/>
        </p:nvSpPr>
        <p:spPr>
          <a:xfrm>
            <a:off x="182146" y="2146622"/>
            <a:ext cx="1769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Browser</a:t>
            </a:r>
            <a:r>
              <a:rPr lang="zh-CN" altLang="en-US" sz="2000" dirty="0"/>
              <a:t>端（报表系统），使用</a:t>
            </a:r>
            <a:r>
              <a:rPr lang="en-US" altLang="zh-CN" sz="2000" dirty="0"/>
              <a:t>Vue</a:t>
            </a:r>
            <a:r>
              <a:rPr lang="zh-CN" altLang="en-US" sz="2000" dirty="0"/>
              <a:t>进行开发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BE56BC-29B1-42CA-B93D-4E72591E4F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12274" r="1010" b="5622"/>
          <a:stretch/>
        </p:blipFill>
        <p:spPr>
          <a:xfrm>
            <a:off x="2356700" y="1410081"/>
            <a:ext cx="6885773" cy="3346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E7D71-3FBB-4F4E-A31C-40C87DF5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8" y="4756962"/>
            <a:ext cx="2441183" cy="19826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A57E87-74FB-4709-8E93-184042E9D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948" y="4756961"/>
            <a:ext cx="2478360" cy="1982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834FD9-F2DC-46C5-9512-EBB5C9489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806" y="4751916"/>
            <a:ext cx="2441184" cy="1987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833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1523999" y="620582"/>
            <a:ext cx="9096375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Server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端</a:t>
            </a:r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1326000" y="1341418"/>
            <a:ext cx="9540000" cy="480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0DD3A7-1207-4D09-8735-2B8D54E07C1E}"/>
              </a:ext>
            </a:extLst>
          </p:cNvPr>
          <p:cNvSpPr txBox="1"/>
          <p:nvPr/>
        </p:nvSpPr>
        <p:spPr>
          <a:xfrm>
            <a:off x="5577361" y="3230217"/>
            <a:ext cx="4548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Java</a:t>
            </a:r>
            <a:r>
              <a:rPr lang="zh-CN" altLang="en-US" sz="2000" dirty="0"/>
              <a:t>语言</a:t>
            </a:r>
            <a:endParaRPr lang="en-US" altLang="zh-CN" sz="2000" dirty="0"/>
          </a:p>
          <a:p>
            <a:r>
              <a:rPr lang="zh-CN" altLang="en-US" sz="2000" dirty="0"/>
              <a:t>采用</a:t>
            </a:r>
            <a:r>
              <a:rPr lang="en-US" altLang="zh-CN" sz="2000" dirty="0"/>
              <a:t>Spring Boot</a:t>
            </a:r>
            <a:r>
              <a:rPr lang="zh-CN" altLang="en-US" sz="2000" dirty="0"/>
              <a:t>框架进行开发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/>
              <a:t>Server</a:t>
            </a:r>
            <a:r>
              <a:rPr lang="zh-CN" altLang="en-US" sz="2000" dirty="0"/>
              <a:t>端同样采用层次结构，分为</a:t>
            </a:r>
            <a:r>
              <a:rPr lang="en-US" altLang="zh-CN" sz="2000" dirty="0"/>
              <a:t>6</a:t>
            </a:r>
            <a:r>
              <a:rPr lang="zh-CN" altLang="en-US" sz="2000" dirty="0"/>
              <a:t>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CB8480-E0F9-4365-84D5-0E87B834C3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717400" y="1525562"/>
            <a:ext cx="2795426" cy="529926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779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肘形连接符 6"/>
          <p:cNvCxnSpPr>
            <a:cxnSpLocks/>
            <a:endCxn id="36" idx="6"/>
          </p:cNvCxnSpPr>
          <p:nvPr>
            <p:custDataLst>
              <p:tags r:id="rId2"/>
            </p:custDataLst>
          </p:nvPr>
        </p:nvCxnSpPr>
        <p:spPr>
          <a:xfrm rot="5400000">
            <a:off x="4178958" y="3702707"/>
            <a:ext cx="1699195" cy="1344117"/>
          </a:xfrm>
          <a:prstGeom prst="bentConnector2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endCxn id="40" idx="2"/>
          </p:cNvCxnSpPr>
          <p:nvPr>
            <p:custDataLst>
              <p:tags r:id="rId3"/>
            </p:custDataLst>
          </p:nvPr>
        </p:nvCxnSpPr>
        <p:spPr>
          <a:xfrm>
            <a:off x="6789278" y="3479706"/>
            <a:ext cx="1805492" cy="1502542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6771476" y="2880070"/>
            <a:ext cx="2305443" cy="204576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>
            <p:custDataLst>
              <p:tags r:id="rId5"/>
            </p:custDataLst>
          </p:nvPr>
        </p:nvCxnSpPr>
        <p:spPr>
          <a:xfrm rot="10800000">
            <a:off x="2627184" y="3410773"/>
            <a:ext cx="2953409" cy="569482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cxnSpLocks/>
            <a:stCxn id="5" idx="1"/>
          </p:cNvCxnSpPr>
          <p:nvPr>
            <p:custDataLst>
              <p:tags r:id="rId6"/>
            </p:custDataLst>
          </p:nvPr>
        </p:nvCxnSpPr>
        <p:spPr>
          <a:xfrm rot="16200000" flipV="1">
            <a:off x="3973709" y="1264909"/>
            <a:ext cx="1424772" cy="1805550"/>
          </a:xfrm>
          <a:prstGeom prst="bentConnector2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cxnSpLocks/>
            <a:stCxn id="5" idx="0"/>
          </p:cNvCxnSpPr>
          <p:nvPr>
            <p:custDataLst>
              <p:tags r:id="rId7"/>
            </p:custDataLst>
          </p:nvPr>
        </p:nvCxnSpPr>
        <p:spPr>
          <a:xfrm rot="5400000" flipH="1" flipV="1">
            <a:off x="6646495" y="525604"/>
            <a:ext cx="1646009" cy="2569128"/>
          </a:xfrm>
          <a:prstGeom prst="bentConnector2">
            <a:avLst/>
          </a:prstGeom>
          <a:ln w="412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>
            <p:custDataLst>
              <p:tags r:id="rId8"/>
            </p:custDataLst>
          </p:nvPr>
        </p:nvSpPr>
        <p:spPr>
          <a:xfrm>
            <a:off x="5341972" y="2633172"/>
            <a:ext cx="1685925" cy="1685925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分层</a:t>
            </a:r>
            <a:endParaRPr lang="en-US" altLang="zh-CN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讲解</a:t>
            </a:r>
            <a:endParaRPr lang="en-US" altLang="zh-CN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椭圆 34"/>
          <p:cNvSpPr/>
          <p:nvPr>
            <p:custDataLst>
              <p:tags r:id="rId9"/>
            </p:custDataLst>
          </p:nvPr>
        </p:nvSpPr>
        <p:spPr>
          <a:xfrm>
            <a:off x="3137611" y="1100704"/>
            <a:ext cx="645709" cy="6457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>
            <p:custDataLst>
              <p:tags r:id="rId10"/>
            </p:custDataLst>
          </p:nvPr>
        </p:nvSpPr>
        <p:spPr>
          <a:xfrm>
            <a:off x="3710787" y="4901508"/>
            <a:ext cx="645709" cy="6457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>
            <p:custDataLst>
              <p:tags r:id="rId11"/>
            </p:custDataLst>
          </p:nvPr>
        </p:nvSpPr>
        <p:spPr>
          <a:xfrm>
            <a:off x="2010543" y="3118733"/>
            <a:ext cx="645709" cy="6457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/>
          <p:cNvSpPr/>
          <p:nvPr>
            <p:custDataLst>
              <p:tags r:id="rId12"/>
            </p:custDataLst>
          </p:nvPr>
        </p:nvSpPr>
        <p:spPr>
          <a:xfrm>
            <a:off x="8754064" y="664306"/>
            <a:ext cx="645709" cy="6457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13"/>
            </p:custDataLst>
          </p:nvPr>
        </p:nvSpPr>
        <p:spPr>
          <a:xfrm>
            <a:off x="8957607" y="2693802"/>
            <a:ext cx="645709" cy="6457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/>
          <p:cNvSpPr/>
          <p:nvPr>
            <p:custDataLst>
              <p:tags r:id="rId14"/>
            </p:custDataLst>
          </p:nvPr>
        </p:nvSpPr>
        <p:spPr>
          <a:xfrm>
            <a:off x="8594770" y="4659393"/>
            <a:ext cx="645709" cy="64570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KSO_Shape"/>
          <p:cNvSpPr/>
          <p:nvPr>
            <p:custDataLst>
              <p:tags r:id="rId15"/>
            </p:custDataLst>
          </p:nvPr>
        </p:nvSpPr>
        <p:spPr bwMode="auto">
          <a:xfrm>
            <a:off x="9180066" y="2869157"/>
            <a:ext cx="203071" cy="294306"/>
          </a:xfrm>
          <a:custGeom>
            <a:avLst/>
            <a:gdLst>
              <a:gd name="T0" fmla="*/ 999172 w 1866900"/>
              <a:gd name="T1" fmla="*/ 2473907 h 2703513"/>
              <a:gd name="T2" fmla="*/ 1296035 w 1866900"/>
              <a:gd name="T3" fmla="*/ 2442149 h 2703513"/>
              <a:gd name="T4" fmla="*/ 185738 w 1866900"/>
              <a:gd name="T5" fmla="*/ 2217306 h 2703513"/>
              <a:gd name="T6" fmla="*/ 196215 w 1866900"/>
              <a:gd name="T7" fmla="*/ 2492644 h 2703513"/>
              <a:gd name="T8" fmla="*/ 876300 w 1866900"/>
              <a:gd name="T9" fmla="*/ 2246523 h 2703513"/>
              <a:gd name="T10" fmla="*/ 1408430 w 1866900"/>
              <a:gd name="T11" fmla="*/ 1896556 h 2703513"/>
              <a:gd name="T12" fmla="*/ 1664970 w 1866900"/>
              <a:gd name="T13" fmla="*/ 2494231 h 2703513"/>
              <a:gd name="T14" fmla="*/ 1685925 w 1866900"/>
              <a:gd name="T15" fmla="*/ 1875596 h 2703513"/>
              <a:gd name="T16" fmla="*/ 985838 w 1866900"/>
              <a:gd name="T17" fmla="*/ 2091864 h 2703513"/>
              <a:gd name="T18" fmla="*/ 1278890 w 1866900"/>
              <a:gd name="T19" fmla="*/ 2133467 h 2703513"/>
              <a:gd name="T20" fmla="*/ 1237298 w 1866900"/>
              <a:gd name="T21" fmla="*/ 1865434 h 2703513"/>
              <a:gd name="T22" fmla="*/ 580072 w 1866900"/>
              <a:gd name="T23" fmla="*/ 2124892 h 2703513"/>
              <a:gd name="T24" fmla="*/ 879792 w 1866900"/>
              <a:gd name="T25" fmla="*/ 2103615 h 2703513"/>
              <a:gd name="T26" fmla="*/ 190818 w 1866900"/>
              <a:gd name="T27" fmla="*/ 1870197 h 2703513"/>
              <a:gd name="T28" fmla="*/ 190818 w 1866900"/>
              <a:gd name="T29" fmla="*/ 2146170 h 2703513"/>
              <a:gd name="T30" fmla="*/ 462915 w 1866900"/>
              <a:gd name="T31" fmla="*/ 1907036 h 2703513"/>
              <a:gd name="T32" fmla="*/ 1411288 w 1866900"/>
              <a:gd name="T33" fmla="*/ 1546906 h 2703513"/>
              <a:gd name="T34" fmla="*/ 1659255 w 1866900"/>
              <a:gd name="T35" fmla="*/ 1805730 h 2703513"/>
              <a:gd name="T36" fmla="*/ 1690688 w 1866900"/>
              <a:gd name="T37" fmla="*/ 1534838 h 2703513"/>
              <a:gd name="T38" fmla="*/ 985838 w 1866900"/>
              <a:gd name="T39" fmla="*/ 1579934 h 2703513"/>
              <a:gd name="T40" fmla="*/ 1275080 w 1866900"/>
              <a:gd name="T41" fmla="*/ 1792709 h 2703513"/>
              <a:gd name="T42" fmla="*/ 1243330 w 1866900"/>
              <a:gd name="T43" fmla="*/ 1521500 h 2703513"/>
              <a:gd name="T44" fmla="*/ 577215 w 1866900"/>
              <a:gd name="T45" fmla="*/ 1775242 h 2703513"/>
              <a:gd name="T46" fmla="*/ 878522 w 1866900"/>
              <a:gd name="T47" fmla="*/ 1764762 h 2703513"/>
              <a:gd name="T48" fmla="*/ 196215 w 1866900"/>
              <a:gd name="T49" fmla="*/ 1523723 h 2703513"/>
              <a:gd name="T50" fmla="*/ 185738 w 1866900"/>
              <a:gd name="T51" fmla="*/ 1799061 h 2703513"/>
              <a:gd name="T52" fmla="*/ 464185 w 1866900"/>
              <a:gd name="T53" fmla="*/ 1568184 h 2703513"/>
              <a:gd name="T54" fmla="*/ 1415098 w 1866900"/>
              <a:gd name="T55" fmla="*/ 1197892 h 2703513"/>
              <a:gd name="T56" fmla="*/ 1653222 w 1866900"/>
              <a:gd name="T57" fmla="*/ 1461796 h 2703513"/>
              <a:gd name="T58" fmla="*/ 1694815 w 1866900"/>
              <a:gd name="T59" fmla="*/ 1194081 h 2703513"/>
              <a:gd name="T60" fmla="*/ 985838 w 1866900"/>
              <a:gd name="T61" fmla="*/ 1229649 h 2703513"/>
              <a:gd name="T62" fmla="*/ 1270635 w 1866900"/>
              <a:gd name="T63" fmla="*/ 1451634 h 2703513"/>
              <a:gd name="T64" fmla="*/ 1249362 w 1866900"/>
              <a:gd name="T65" fmla="*/ 1177567 h 2703513"/>
              <a:gd name="T66" fmla="*/ 574675 w 1866900"/>
              <a:gd name="T67" fmla="*/ 1425593 h 2703513"/>
              <a:gd name="T68" fmla="*/ 876300 w 1866900"/>
              <a:gd name="T69" fmla="*/ 1425593 h 2703513"/>
              <a:gd name="T70" fmla="*/ 201612 w 1866900"/>
              <a:gd name="T71" fmla="*/ 1177567 h 2703513"/>
              <a:gd name="T72" fmla="*/ 180975 w 1866900"/>
              <a:gd name="T73" fmla="*/ 1451634 h 2703513"/>
              <a:gd name="T74" fmla="*/ 465138 w 1866900"/>
              <a:gd name="T75" fmla="*/ 1229649 h 2703513"/>
              <a:gd name="T76" fmla="*/ 1432765 w 1866900"/>
              <a:gd name="T77" fmla="*/ 681355 h 2703513"/>
              <a:gd name="T78" fmla="*/ 1452742 w 1866900"/>
              <a:gd name="T79" fmla="*/ 840740 h 2703513"/>
              <a:gd name="T80" fmla="*/ 1520285 w 1866900"/>
              <a:gd name="T81" fmla="*/ 704850 h 2703513"/>
              <a:gd name="T82" fmla="*/ 1556117 w 1866900"/>
              <a:gd name="T83" fmla="*/ 623887 h 2703513"/>
              <a:gd name="T84" fmla="*/ 1584974 w 1866900"/>
              <a:gd name="T85" fmla="*/ 850900 h 2703513"/>
              <a:gd name="T86" fmla="*/ 1431813 w 1866900"/>
              <a:gd name="T87" fmla="*/ 905510 h 2703513"/>
              <a:gd name="T88" fmla="*/ 1343025 w 1866900"/>
              <a:gd name="T89" fmla="*/ 803910 h 2703513"/>
              <a:gd name="T90" fmla="*/ 1413739 w 1866900"/>
              <a:gd name="T91" fmla="*/ 608647 h 2703513"/>
              <a:gd name="T92" fmla="*/ 1049937 w 1866900"/>
              <a:gd name="T93" fmla="*/ 365683 h 2703513"/>
              <a:gd name="T94" fmla="*/ 1134391 w 1866900"/>
              <a:gd name="T95" fmla="*/ 486262 h 2703513"/>
              <a:gd name="T96" fmla="*/ 1125468 w 1866900"/>
              <a:gd name="T97" fmla="*/ 319234 h 2703513"/>
              <a:gd name="T98" fmla="*/ 1217889 w 1866900"/>
              <a:gd name="T99" fmla="*/ 310326 h 2703513"/>
              <a:gd name="T100" fmla="*/ 1189844 w 1866900"/>
              <a:gd name="T101" fmla="*/ 534621 h 2703513"/>
              <a:gd name="T102" fmla="*/ 1019661 w 1866900"/>
              <a:gd name="T103" fmla="*/ 537802 h 2703513"/>
              <a:gd name="T104" fmla="*/ 979824 w 1866900"/>
              <a:gd name="T105" fmla="*/ 331005 h 2703513"/>
              <a:gd name="T106" fmla="*/ 1098379 w 1866900"/>
              <a:gd name="T107" fmla="*/ 247650 h 2703513"/>
              <a:gd name="T108" fmla="*/ 1149668 w 1866900"/>
              <a:gd name="T109" fmla="*/ 909638 h 2703513"/>
              <a:gd name="T110" fmla="*/ 1427798 w 1866900"/>
              <a:gd name="T111" fmla="*/ 244793 h 2703513"/>
              <a:gd name="T112" fmla="*/ 168275 w 1866900"/>
              <a:gd name="T113" fmla="*/ 960663 h 2703513"/>
              <a:gd name="T114" fmla="*/ 1711960 w 1866900"/>
              <a:gd name="T115" fmla="*/ 929224 h 2703513"/>
              <a:gd name="T116" fmla="*/ 1811338 w 1866900"/>
              <a:gd name="T117" fmla="*/ 3493 h 2703513"/>
              <a:gd name="T118" fmla="*/ 1825625 w 1866900"/>
              <a:gd name="T119" fmla="*/ 2693986 h 2703513"/>
              <a:gd name="T120" fmla="*/ 1905 w 1866900"/>
              <a:gd name="T121" fmla="*/ 62562 h 2703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6900" h="2703513">
                <a:moveTo>
                  <a:pt x="1044575" y="2210002"/>
                </a:moveTo>
                <a:lnTo>
                  <a:pt x="1038542" y="2210320"/>
                </a:lnTo>
                <a:lnTo>
                  <a:pt x="1032828" y="2211590"/>
                </a:lnTo>
                <a:lnTo>
                  <a:pt x="1027112" y="2212860"/>
                </a:lnTo>
                <a:lnTo>
                  <a:pt x="1022032" y="2214766"/>
                </a:lnTo>
                <a:lnTo>
                  <a:pt x="1016635" y="2217306"/>
                </a:lnTo>
                <a:lnTo>
                  <a:pt x="1011872" y="2220482"/>
                </a:lnTo>
                <a:lnTo>
                  <a:pt x="1007110" y="2223658"/>
                </a:lnTo>
                <a:lnTo>
                  <a:pt x="1002982" y="2227469"/>
                </a:lnTo>
                <a:lnTo>
                  <a:pt x="999172" y="2231597"/>
                </a:lnTo>
                <a:lnTo>
                  <a:pt x="995998" y="2236361"/>
                </a:lnTo>
                <a:lnTo>
                  <a:pt x="992822" y="2241124"/>
                </a:lnTo>
                <a:lnTo>
                  <a:pt x="990282" y="2246523"/>
                </a:lnTo>
                <a:lnTo>
                  <a:pt x="988378" y="2251604"/>
                </a:lnTo>
                <a:lnTo>
                  <a:pt x="987108" y="2257321"/>
                </a:lnTo>
                <a:lnTo>
                  <a:pt x="985838" y="2263037"/>
                </a:lnTo>
                <a:lnTo>
                  <a:pt x="985838" y="2269071"/>
                </a:lnTo>
                <a:lnTo>
                  <a:pt x="985838" y="2436433"/>
                </a:lnTo>
                <a:lnTo>
                  <a:pt x="985838" y="2442149"/>
                </a:lnTo>
                <a:lnTo>
                  <a:pt x="987108" y="2448183"/>
                </a:lnTo>
                <a:lnTo>
                  <a:pt x="988378" y="2453899"/>
                </a:lnTo>
                <a:lnTo>
                  <a:pt x="990282" y="2459298"/>
                </a:lnTo>
                <a:lnTo>
                  <a:pt x="992822" y="2464697"/>
                </a:lnTo>
                <a:lnTo>
                  <a:pt x="995998" y="2469461"/>
                </a:lnTo>
                <a:lnTo>
                  <a:pt x="999172" y="2473907"/>
                </a:lnTo>
                <a:lnTo>
                  <a:pt x="1002982" y="2478035"/>
                </a:lnTo>
                <a:lnTo>
                  <a:pt x="1007110" y="2481528"/>
                </a:lnTo>
                <a:lnTo>
                  <a:pt x="1011872" y="2485339"/>
                </a:lnTo>
                <a:lnTo>
                  <a:pt x="1016635" y="2488198"/>
                </a:lnTo>
                <a:lnTo>
                  <a:pt x="1022032" y="2490421"/>
                </a:lnTo>
                <a:lnTo>
                  <a:pt x="1027112" y="2492644"/>
                </a:lnTo>
                <a:lnTo>
                  <a:pt x="1032828" y="2494231"/>
                </a:lnTo>
                <a:lnTo>
                  <a:pt x="1038542" y="2495184"/>
                </a:lnTo>
                <a:lnTo>
                  <a:pt x="1044575" y="2495502"/>
                </a:lnTo>
                <a:lnTo>
                  <a:pt x="1237298" y="2495502"/>
                </a:lnTo>
                <a:lnTo>
                  <a:pt x="1243330" y="2495184"/>
                </a:lnTo>
                <a:lnTo>
                  <a:pt x="1249362" y="2494231"/>
                </a:lnTo>
                <a:lnTo>
                  <a:pt x="1254760" y="2492644"/>
                </a:lnTo>
                <a:lnTo>
                  <a:pt x="1260475" y="2490421"/>
                </a:lnTo>
                <a:lnTo>
                  <a:pt x="1265555" y="2488198"/>
                </a:lnTo>
                <a:lnTo>
                  <a:pt x="1270635" y="2485339"/>
                </a:lnTo>
                <a:lnTo>
                  <a:pt x="1275080" y="2481528"/>
                </a:lnTo>
                <a:lnTo>
                  <a:pt x="1278890" y="2478035"/>
                </a:lnTo>
                <a:lnTo>
                  <a:pt x="1283018" y="2473907"/>
                </a:lnTo>
                <a:lnTo>
                  <a:pt x="1286510" y="2469461"/>
                </a:lnTo>
                <a:lnTo>
                  <a:pt x="1289368" y="2464697"/>
                </a:lnTo>
                <a:lnTo>
                  <a:pt x="1291908" y="2459298"/>
                </a:lnTo>
                <a:lnTo>
                  <a:pt x="1293812" y="2453899"/>
                </a:lnTo>
                <a:lnTo>
                  <a:pt x="1295400" y="2448183"/>
                </a:lnTo>
                <a:lnTo>
                  <a:pt x="1296035" y="2442149"/>
                </a:lnTo>
                <a:lnTo>
                  <a:pt x="1296352" y="2436433"/>
                </a:lnTo>
                <a:lnTo>
                  <a:pt x="1296352" y="2269071"/>
                </a:lnTo>
                <a:lnTo>
                  <a:pt x="1296035" y="2263037"/>
                </a:lnTo>
                <a:lnTo>
                  <a:pt x="1295400" y="2257321"/>
                </a:lnTo>
                <a:lnTo>
                  <a:pt x="1293812" y="2251604"/>
                </a:lnTo>
                <a:lnTo>
                  <a:pt x="1291908" y="2246523"/>
                </a:lnTo>
                <a:lnTo>
                  <a:pt x="1289368" y="2241124"/>
                </a:lnTo>
                <a:lnTo>
                  <a:pt x="1286510" y="2236361"/>
                </a:lnTo>
                <a:lnTo>
                  <a:pt x="1283018" y="2231597"/>
                </a:lnTo>
                <a:lnTo>
                  <a:pt x="1278890" y="2227469"/>
                </a:lnTo>
                <a:lnTo>
                  <a:pt x="1275080" y="2223658"/>
                </a:lnTo>
                <a:lnTo>
                  <a:pt x="1270635" y="2220482"/>
                </a:lnTo>
                <a:lnTo>
                  <a:pt x="1265555" y="2217306"/>
                </a:lnTo>
                <a:lnTo>
                  <a:pt x="1260475" y="2214766"/>
                </a:lnTo>
                <a:lnTo>
                  <a:pt x="1254760" y="2212860"/>
                </a:lnTo>
                <a:lnTo>
                  <a:pt x="1249362" y="2211590"/>
                </a:lnTo>
                <a:lnTo>
                  <a:pt x="1243330" y="2210320"/>
                </a:lnTo>
                <a:lnTo>
                  <a:pt x="1237298" y="2210002"/>
                </a:lnTo>
                <a:lnTo>
                  <a:pt x="1044575" y="2210002"/>
                </a:lnTo>
                <a:close/>
                <a:moveTo>
                  <a:pt x="213678" y="2210002"/>
                </a:moveTo>
                <a:lnTo>
                  <a:pt x="207645" y="2210320"/>
                </a:lnTo>
                <a:lnTo>
                  <a:pt x="201612" y="2211590"/>
                </a:lnTo>
                <a:lnTo>
                  <a:pt x="196215" y="2212860"/>
                </a:lnTo>
                <a:lnTo>
                  <a:pt x="190818" y="2214766"/>
                </a:lnTo>
                <a:lnTo>
                  <a:pt x="185738" y="2217306"/>
                </a:lnTo>
                <a:lnTo>
                  <a:pt x="180975" y="2220482"/>
                </a:lnTo>
                <a:lnTo>
                  <a:pt x="175895" y="2223658"/>
                </a:lnTo>
                <a:lnTo>
                  <a:pt x="171768" y="2227469"/>
                </a:lnTo>
                <a:lnTo>
                  <a:pt x="168275" y="2231597"/>
                </a:lnTo>
                <a:lnTo>
                  <a:pt x="164782" y="2236361"/>
                </a:lnTo>
                <a:lnTo>
                  <a:pt x="161925" y="2241124"/>
                </a:lnTo>
                <a:lnTo>
                  <a:pt x="159385" y="2246523"/>
                </a:lnTo>
                <a:lnTo>
                  <a:pt x="157480" y="2251604"/>
                </a:lnTo>
                <a:lnTo>
                  <a:pt x="155892" y="2257321"/>
                </a:lnTo>
                <a:lnTo>
                  <a:pt x="154940" y="2263037"/>
                </a:lnTo>
                <a:lnTo>
                  <a:pt x="154305" y="2269071"/>
                </a:lnTo>
                <a:lnTo>
                  <a:pt x="154305" y="2436433"/>
                </a:lnTo>
                <a:lnTo>
                  <a:pt x="154940" y="2442149"/>
                </a:lnTo>
                <a:lnTo>
                  <a:pt x="155892" y="2448183"/>
                </a:lnTo>
                <a:lnTo>
                  <a:pt x="157480" y="2453899"/>
                </a:lnTo>
                <a:lnTo>
                  <a:pt x="159385" y="2459298"/>
                </a:lnTo>
                <a:lnTo>
                  <a:pt x="161925" y="2464697"/>
                </a:lnTo>
                <a:lnTo>
                  <a:pt x="164782" y="2469461"/>
                </a:lnTo>
                <a:lnTo>
                  <a:pt x="168275" y="2473907"/>
                </a:lnTo>
                <a:lnTo>
                  <a:pt x="171768" y="2478035"/>
                </a:lnTo>
                <a:lnTo>
                  <a:pt x="175895" y="2481528"/>
                </a:lnTo>
                <a:lnTo>
                  <a:pt x="180975" y="2485339"/>
                </a:lnTo>
                <a:lnTo>
                  <a:pt x="185738" y="2488198"/>
                </a:lnTo>
                <a:lnTo>
                  <a:pt x="190818" y="2490421"/>
                </a:lnTo>
                <a:lnTo>
                  <a:pt x="196215" y="2492644"/>
                </a:lnTo>
                <a:lnTo>
                  <a:pt x="201612" y="2494231"/>
                </a:lnTo>
                <a:lnTo>
                  <a:pt x="207645" y="2495184"/>
                </a:lnTo>
                <a:lnTo>
                  <a:pt x="213678" y="2495502"/>
                </a:lnTo>
                <a:lnTo>
                  <a:pt x="822008" y="2495502"/>
                </a:lnTo>
                <a:lnTo>
                  <a:pt x="828040" y="2495184"/>
                </a:lnTo>
                <a:lnTo>
                  <a:pt x="834072" y="2494231"/>
                </a:lnTo>
                <a:lnTo>
                  <a:pt x="839470" y="2492644"/>
                </a:lnTo>
                <a:lnTo>
                  <a:pt x="844868" y="2490421"/>
                </a:lnTo>
                <a:lnTo>
                  <a:pt x="849948" y="2488198"/>
                </a:lnTo>
                <a:lnTo>
                  <a:pt x="854710" y="2485339"/>
                </a:lnTo>
                <a:lnTo>
                  <a:pt x="859472" y="2481528"/>
                </a:lnTo>
                <a:lnTo>
                  <a:pt x="863600" y="2478035"/>
                </a:lnTo>
                <a:lnTo>
                  <a:pt x="867410" y="2473907"/>
                </a:lnTo>
                <a:lnTo>
                  <a:pt x="870585" y="2469461"/>
                </a:lnTo>
                <a:lnTo>
                  <a:pt x="873760" y="2464697"/>
                </a:lnTo>
                <a:lnTo>
                  <a:pt x="876300" y="2459298"/>
                </a:lnTo>
                <a:lnTo>
                  <a:pt x="878522" y="2453899"/>
                </a:lnTo>
                <a:lnTo>
                  <a:pt x="879792" y="2448183"/>
                </a:lnTo>
                <a:lnTo>
                  <a:pt x="880745" y="2442149"/>
                </a:lnTo>
                <a:lnTo>
                  <a:pt x="881062" y="2436433"/>
                </a:lnTo>
                <a:lnTo>
                  <a:pt x="881062" y="2269071"/>
                </a:lnTo>
                <a:lnTo>
                  <a:pt x="880745" y="2263037"/>
                </a:lnTo>
                <a:lnTo>
                  <a:pt x="879792" y="2257321"/>
                </a:lnTo>
                <a:lnTo>
                  <a:pt x="878522" y="2251604"/>
                </a:lnTo>
                <a:lnTo>
                  <a:pt x="876300" y="2246523"/>
                </a:lnTo>
                <a:lnTo>
                  <a:pt x="873760" y="2241124"/>
                </a:lnTo>
                <a:lnTo>
                  <a:pt x="870585" y="2236361"/>
                </a:lnTo>
                <a:lnTo>
                  <a:pt x="867410" y="2231597"/>
                </a:lnTo>
                <a:lnTo>
                  <a:pt x="863600" y="2227469"/>
                </a:lnTo>
                <a:lnTo>
                  <a:pt x="859472" y="2223658"/>
                </a:lnTo>
                <a:lnTo>
                  <a:pt x="854710" y="2220482"/>
                </a:lnTo>
                <a:lnTo>
                  <a:pt x="849948" y="2217306"/>
                </a:lnTo>
                <a:lnTo>
                  <a:pt x="844868" y="2214766"/>
                </a:lnTo>
                <a:lnTo>
                  <a:pt x="839470" y="2212860"/>
                </a:lnTo>
                <a:lnTo>
                  <a:pt x="834072" y="2211590"/>
                </a:lnTo>
                <a:lnTo>
                  <a:pt x="828040" y="2210320"/>
                </a:lnTo>
                <a:lnTo>
                  <a:pt x="822008" y="2210002"/>
                </a:lnTo>
                <a:lnTo>
                  <a:pt x="213678" y="2210002"/>
                </a:lnTo>
                <a:close/>
                <a:moveTo>
                  <a:pt x="1460500" y="1865434"/>
                </a:moveTo>
                <a:lnTo>
                  <a:pt x="1454468" y="1865751"/>
                </a:lnTo>
                <a:lnTo>
                  <a:pt x="1448435" y="1866704"/>
                </a:lnTo>
                <a:lnTo>
                  <a:pt x="1443038" y="1867974"/>
                </a:lnTo>
                <a:lnTo>
                  <a:pt x="1437322" y="1870197"/>
                </a:lnTo>
                <a:lnTo>
                  <a:pt x="1432242" y="1872420"/>
                </a:lnTo>
                <a:lnTo>
                  <a:pt x="1427162" y="1875596"/>
                </a:lnTo>
                <a:lnTo>
                  <a:pt x="1422718" y="1879089"/>
                </a:lnTo>
                <a:lnTo>
                  <a:pt x="1418590" y="1882900"/>
                </a:lnTo>
                <a:lnTo>
                  <a:pt x="1415098" y="1887029"/>
                </a:lnTo>
                <a:lnTo>
                  <a:pt x="1411288" y="1891475"/>
                </a:lnTo>
                <a:lnTo>
                  <a:pt x="1408430" y="1896556"/>
                </a:lnTo>
                <a:lnTo>
                  <a:pt x="1406208" y="1901637"/>
                </a:lnTo>
                <a:lnTo>
                  <a:pt x="1403985" y="1907036"/>
                </a:lnTo>
                <a:lnTo>
                  <a:pt x="1402398" y="1912752"/>
                </a:lnTo>
                <a:lnTo>
                  <a:pt x="1401762" y="1918469"/>
                </a:lnTo>
                <a:lnTo>
                  <a:pt x="1401128" y="1924503"/>
                </a:lnTo>
                <a:lnTo>
                  <a:pt x="1401128" y="2436433"/>
                </a:lnTo>
                <a:lnTo>
                  <a:pt x="1401762" y="2442149"/>
                </a:lnTo>
                <a:lnTo>
                  <a:pt x="1402398" y="2448183"/>
                </a:lnTo>
                <a:lnTo>
                  <a:pt x="1403985" y="2453899"/>
                </a:lnTo>
                <a:lnTo>
                  <a:pt x="1406208" y="2459298"/>
                </a:lnTo>
                <a:lnTo>
                  <a:pt x="1408430" y="2464697"/>
                </a:lnTo>
                <a:lnTo>
                  <a:pt x="1411288" y="2469461"/>
                </a:lnTo>
                <a:lnTo>
                  <a:pt x="1415098" y="2473907"/>
                </a:lnTo>
                <a:lnTo>
                  <a:pt x="1418590" y="2478035"/>
                </a:lnTo>
                <a:lnTo>
                  <a:pt x="1422718" y="2481528"/>
                </a:lnTo>
                <a:lnTo>
                  <a:pt x="1427162" y="2485339"/>
                </a:lnTo>
                <a:lnTo>
                  <a:pt x="1432242" y="2488198"/>
                </a:lnTo>
                <a:lnTo>
                  <a:pt x="1437322" y="2490421"/>
                </a:lnTo>
                <a:lnTo>
                  <a:pt x="1443038" y="2492644"/>
                </a:lnTo>
                <a:lnTo>
                  <a:pt x="1448435" y="2494231"/>
                </a:lnTo>
                <a:lnTo>
                  <a:pt x="1454468" y="2495184"/>
                </a:lnTo>
                <a:lnTo>
                  <a:pt x="1460500" y="2495502"/>
                </a:lnTo>
                <a:lnTo>
                  <a:pt x="1653222" y="2495502"/>
                </a:lnTo>
                <a:lnTo>
                  <a:pt x="1659255" y="2495184"/>
                </a:lnTo>
                <a:lnTo>
                  <a:pt x="1664970" y="2494231"/>
                </a:lnTo>
                <a:lnTo>
                  <a:pt x="1670685" y="2492644"/>
                </a:lnTo>
                <a:lnTo>
                  <a:pt x="1676082" y="2490421"/>
                </a:lnTo>
                <a:lnTo>
                  <a:pt x="1681162" y="2488198"/>
                </a:lnTo>
                <a:lnTo>
                  <a:pt x="1685925" y="2485339"/>
                </a:lnTo>
                <a:lnTo>
                  <a:pt x="1690688" y="2481528"/>
                </a:lnTo>
                <a:lnTo>
                  <a:pt x="1694815" y="2478035"/>
                </a:lnTo>
                <a:lnTo>
                  <a:pt x="1698625" y="2473907"/>
                </a:lnTo>
                <a:lnTo>
                  <a:pt x="1701800" y="2469461"/>
                </a:lnTo>
                <a:lnTo>
                  <a:pt x="1704658" y="2464697"/>
                </a:lnTo>
                <a:lnTo>
                  <a:pt x="1707515" y="2459298"/>
                </a:lnTo>
                <a:lnTo>
                  <a:pt x="1709420" y="2453899"/>
                </a:lnTo>
                <a:lnTo>
                  <a:pt x="1710690" y="2448183"/>
                </a:lnTo>
                <a:lnTo>
                  <a:pt x="1711960" y="2442149"/>
                </a:lnTo>
                <a:lnTo>
                  <a:pt x="1712278" y="2436433"/>
                </a:lnTo>
                <a:lnTo>
                  <a:pt x="1712278" y="1924503"/>
                </a:lnTo>
                <a:lnTo>
                  <a:pt x="1711960" y="1918469"/>
                </a:lnTo>
                <a:lnTo>
                  <a:pt x="1710690" y="1912752"/>
                </a:lnTo>
                <a:lnTo>
                  <a:pt x="1709420" y="1907036"/>
                </a:lnTo>
                <a:lnTo>
                  <a:pt x="1707515" y="1901637"/>
                </a:lnTo>
                <a:lnTo>
                  <a:pt x="1704658" y="1896556"/>
                </a:lnTo>
                <a:lnTo>
                  <a:pt x="1701800" y="1891475"/>
                </a:lnTo>
                <a:lnTo>
                  <a:pt x="1698625" y="1887029"/>
                </a:lnTo>
                <a:lnTo>
                  <a:pt x="1694815" y="1882900"/>
                </a:lnTo>
                <a:lnTo>
                  <a:pt x="1690688" y="1879089"/>
                </a:lnTo>
                <a:lnTo>
                  <a:pt x="1685925" y="1875596"/>
                </a:lnTo>
                <a:lnTo>
                  <a:pt x="1681162" y="1872420"/>
                </a:lnTo>
                <a:lnTo>
                  <a:pt x="1676082" y="1870197"/>
                </a:lnTo>
                <a:lnTo>
                  <a:pt x="1670685" y="1867974"/>
                </a:lnTo>
                <a:lnTo>
                  <a:pt x="1664970" y="1866704"/>
                </a:lnTo>
                <a:lnTo>
                  <a:pt x="1659255" y="1865751"/>
                </a:lnTo>
                <a:lnTo>
                  <a:pt x="1653222" y="1865434"/>
                </a:lnTo>
                <a:lnTo>
                  <a:pt x="1460500" y="1865434"/>
                </a:lnTo>
                <a:close/>
                <a:moveTo>
                  <a:pt x="1044575" y="1865434"/>
                </a:moveTo>
                <a:lnTo>
                  <a:pt x="1038542" y="1865751"/>
                </a:lnTo>
                <a:lnTo>
                  <a:pt x="1032828" y="1866704"/>
                </a:lnTo>
                <a:lnTo>
                  <a:pt x="1027112" y="1867974"/>
                </a:lnTo>
                <a:lnTo>
                  <a:pt x="1022032" y="1870197"/>
                </a:lnTo>
                <a:lnTo>
                  <a:pt x="1016635" y="1872420"/>
                </a:lnTo>
                <a:lnTo>
                  <a:pt x="1011872" y="1875596"/>
                </a:lnTo>
                <a:lnTo>
                  <a:pt x="1007110" y="1879089"/>
                </a:lnTo>
                <a:lnTo>
                  <a:pt x="1002982" y="1882900"/>
                </a:lnTo>
                <a:lnTo>
                  <a:pt x="999172" y="1887029"/>
                </a:lnTo>
                <a:lnTo>
                  <a:pt x="995998" y="1891475"/>
                </a:lnTo>
                <a:lnTo>
                  <a:pt x="992822" y="1896556"/>
                </a:lnTo>
                <a:lnTo>
                  <a:pt x="990282" y="1901637"/>
                </a:lnTo>
                <a:lnTo>
                  <a:pt x="988378" y="1907036"/>
                </a:lnTo>
                <a:lnTo>
                  <a:pt x="987108" y="1912752"/>
                </a:lnTo>
                <a:lnTo>
                  <a:pt x="985838" y="1918469"/>
                </a:lnTo>
                <a:lnTo>
                  <a:pt x="985838" y="1924503"/>
                </a:lnTo>
                <a:lnTo>
                  <a:pt x="985838" y="2091864"/>
                </a:lnTo>
                <a:lnTo>
                  <a:pt x="985838" y="2097898"/>
                </a:lnTo>
                <a:lnTo>
                  <a:pt x="987108" y="2103615"/>
                </a:lnTo>
                <a:lnTo>
                  <a:pt x="988378" y="2109331"/>
                </a:lnTo>
                <a:lnTo>
                  <a:pt x="990282" y="2114730"/>
                </a:lnTo>
                <a:lnTo>
                  <a:pt x="992822" y="2119811"/>
                </a:lnTo>
                <a:lnTo>
                  <a:pt x="995998" y="2124892"/>
                </a:lnTo>
                <a:lnTo>
                  <a:pt x="999172" y="2129338"/>
                </a:lnTo>
                <a:lnTo>
                  <a:pt x="1002982" y="2133467"/>
                </a:lnTo>
                <a:lnTo>
                  <a:pt x="1007110" y="2137278"/>
                </a:lnTo>
                <a:lnTo>
                  <a:pt x="1011872" y="2140453"/>
                </a:lnTo>
                <a:lnTo>
                  <a:pt x="1016635" y="2143311"/>
                </a:lnTo>
                <a:lnTo>
                  <a:pt x="1022032" y="2146170"/>
                </a:lnTo>
                <a:lnTo>
                  <a:pt x="1027112" y="2148393"/>
                </a:lnTo>
                <a:lnTo>
                  <a:pt x="1032828" y="2149345"/>
                </a:lnTo>
                <a:lnTo>
                  <a:pt x="1038542" y="2150616"/>
                </a:lnTo>
                <a:lnTo>
                  <a:pt x="1044575" y="2150933"/>
                </a:lnTo>
                <a:lnTo>
                  <a:pt x="1237298" y="2150933"/>
                </a:lnTo>
                <a:lnTo>
                  <a:pt x="1243330" y="2150616"/>
                </a:lnTo>
                <a:lnTo>
                  <a:pt x="1249362" y="2149345"/>
                </a:lnTo>
                <a:lnTo>
                  <a:pt x="1254760" y="2148393"/>
                </a:lnTo>
                <a:lnTo>
                  <a:pt x="1260475" y="2146170"/>
                </a:lnTo>
                <a:lnTo>
                  <a:pt x="1265555" y="2143311"/>
                </a:lnTo>
                <a:lnTo>
                  <a:pt x="1270635" y="2140453"/>
                </a:lnTo>
                <a:lnTo>
                  <a:pt x="1275080" y="2137278"/>
                </a:lnTo>
                <a:lnTo>
                  <a:pt x="1278890" y="2133467"/>
                </a:lnTo>
                <a:lnTo>
                  <a:pt x="1283018" y="2129338"/>
                </a:lnTo>
                <a:lnTo>
                  <a:pt x="1286510" y="2124892"/>
                </a:lnTo>
                <a:lnTo>
                  <a:pt x="1289368" y="2119811"/>
                </a:lnTo>
                <a:lnTo>
                  <a:pt x="1291908" y="2114730"/>
                </a:lnTo>
                <a:lnTo>
                  <a:pt x="1293812" y="2109331"/>
                </a:lnTo>
                <a:lnTo>
                  <a:pt x="1295400" y="2103615"/>
                </a:lnTo>
                <a:lnTo>
                  <a:pt x="1296035" y="2097898"/>
                </a:lnTo>
                <a:lnTo>
                  <a:pt x="1296352" y="2091864"/>
                </a:lnTo>
                <a:lnTo>
                  <a:pt x="1296352" y="1924503"/>
                </a:lnTo>
                <a:lnTo>
                  <a:pt x="1296035" y="1918469"/>
                </a:lnTo>
                <a:lnTo>
                  <a:pt x="1295400" y="1912752"/>
                </a:lnTo>
                <a:lnTo>
                  <a:pt x="1293812" y="1907036"/>
                </a:lnTo>
                <a:lnTo>
                  <a:pt x="1291908" y="1901637"/>
                </a:lnTo>
                <a:lnTo>
                  <a:pt x="1289368" y="1896556"/>
                </a:lnTo>
                <a:lnTo>
                  <a:pt x="1286510" y="1891475"/>
                </a:lnTo>
                <a:lnTo>
                  <a:pt x="1283018" y="1887029"/>
                </a:lnTo>
                <a:lnTo>
                  <a:pt x="1278890" y="1882900"/>
                </a:lnTo>
                <a:lnTo>
                  <a:pt x="1275080" y="1879089"/>
                </a:lnTo>
                <a:lnTo>
                  <a:pt x="1270635" y="1875596"/>
                </a:lnTo>
                <a:lnTo>
                  <a:pt x="1265555" y="1872420"/>
                </a:lnTo>
                <a:lnTo>
                  <a:pt x="1260475" y="1870197"/>
                </a:lnTo>
                <a:lnTo>
                  <a:pt x="1254760" y="1867974"/>
                </a:lnTo>
                <a:lnTo>
                  <a:pt x="1249362" y="1866704"/>
                </a:lnTo>
                <a:lnTo>
                  <a:pt x="1243330" y="1865751"/>
                </a:lnTo>
                <a:lnTo>
                  <a:pt x="1237298" y="1865434"/>
                </a:lnTo>
                <a:lnTo>
                  <a:pt x="1044575" y="1865434"/>
                </a:lnTo>
                <a:close/>
                <a:moveTo>
                  <a:pt x="629285" y="1865434"/>
                </a:moveTo>
                <a:lnTo>
                  <a:pt x="623252" y="1865751"/>
                </a:lnTo>
                <a:lnTo>
                  <a:pt x="617220" y="1866704"/>
                </a:lnTo>
                <a:lnTo>
                  <a:pt x="611822" y="1867974"/>
                </a:lnTo>
                <a:lnTo>
                  <a:pt x="606108" y="1870197"/>
                </a:lnTo>
                <a:lnTo>
                  <a:pt x="601028" y="1872420"/>
                </a:lnTo>
                <a:lnTo>
                  <a:pt x="596265" y="1875596"/>
                </a:lnTo>
                <a:lnTo>
                  <a:pt x="591820" y="1879089"/>
                </a:lnTo>
                <a:lnTo>
                  <a:pt x="587692" y="1882900"/>
                </a:lnTo>
                <a:lnTo>
                  <a:pt x="583565" y="1887029"/>
                </a:lnTo>
                <a:lnTo>
                  <a:pt x="580072" y="1891475"/>
                </a:lnTo>
                <a:lnTo>
                  <a:pt x="577215" y="1896556"/>
                </a:lnTo>
                <a:lnTo>
                  <a:pt x="574675" y="1901637"/>
                </a:lnTo>
                <a:lnTo>
                  <a:pt x="572770" y="1907036"/>
                </a:lnTo>
                <a:lnTo>
                  <a:pt x="571182" y="1912752"/>
                </a:lnTo>
                <a:lnTo>
                  <a:pt x="570548" y="1918469"/>
                </a:lnTo>
                <a:lnTo>
                  <a:pt x="570230" y="1924503"/>
                </a:lnTo>
                <a:lnTo>
                  <a:pt x="570230" y="2091864"/>
                </a:lnTo>
                <a:lnTo>
                  <a:pt x="570548" y="2097898"/>
                </a:lnTo>
                <a:lnTo>
                  <a:pt x="571182" y="2103615"/>
                </a:lnTo>
                <a:lnTo>
                  <a:pt x="572770" y="2109331"/>
                </a:lnTo>
                <a:lnTo>
                  <a:pt x="574675" y="2114730"/>
                </a:lnTo>
                <a:lnTo>
                  <a:pt x="577215" y="2119811"/>
                </a:lnTo>
                <a:lnTo>
                  <a:pt x="580072" y="2124892"/>
                </a:lnTo>
                <a:lnTo>
                  <a:pt x="583565" y="2129338"/>
                </a:lnTo>
                <a:lnTo>
                  <a:pt x="587692" y="2133467"/>
                </a:lnTo>
                <a:lnTo>
                  <a:pt x="591820" y="2137278"/>
                </a:lnTo>
                <a:lnTo>
                  <a:pt x="596265" y="2140453"/>
                </a:lnTo>
                <a:lnTo>
                  <a:pt x="601028" y="2143311"/>
                </a:lnTo>
                <a:lnTo>
                  <a:pt x="606108" y="2146170"/>
                </a:lnTo>
                <a:lnTo>
                  <a:pt x="611822" y="2148393"/>
                </a:lnTo>
                <a:lnTo>
                  <a:pt x="617220" y="2149345"/>
                </a:lnTo>
                <a:lnTo>
                  <a:pt x="623252" y="2150616"/>
                </a:lnTo>
                <a:lnTo>
                  <a:pt x="629285" y="2150933"/>
                </a:lnTo>
                <a:lnTo>
                  <a:pt x="822008" y="2150933"/>
                </a:lnTo>
                <a:lnTo>
                  <a:pt x="828040" y="2150616"/>
                </a:lnTo>
                <a:lnTo>
                  <a:pt x="834072" y="2149345"/>
                </a:lnTo>
                <a:lnTo>
                  <a:pt x="839470" y="2148393"/>
                </a:lnTo>
                <a:lnTo>
                  <a:pt x="844868" y="2146170"/>
                </a:lnTo>
                <a:lnTo>
                  <a:pt x="849948" y="2143311"/>
                </a:lnTo>
                <a:lnTo>
                  <a:pt x="854710" y="2140453"/>
                </a:lnTo>
                <a:lnTo>
                  <a:pt x="859472" y="2137278"/>
                </a:lnTo>
                <a:lnTo>
                  <a:pt x="863600" y="2133467"/>
                </a:lnTo>
                <a:lnTo>
                  <a:pt x="867410" y="2129338"/>
                </a:lnTo>
                <a:lnTo>
                  <a:pt x="870585" y="2124892"/>
                </a:lnTo>
                <a:lnTo>
                  <a:pt x="873760" y="2119811"/>
                </a:lnTo>
                <a:lnTo>
                  <a:pt x="876300" y="2114730"/>
                </a:lnTo>
                <a:lnTo>
                  <a:pt x="878522" y="2109331"/>
                </a:lnTo>
                <a:lnTo>
                  <a:pt x="879792" y="2103615"/>
                </a:lnTo>
                <a:lnTo>
                  <a:pt x="880745" y="2097898"/>
                </a:lnTo>
                <a:lnTo>
                  <a:pt x="881062" y="2091864"/>
                </a:lnTo>
                <a:lnTo>
                  <a:pt x="881062" y="1924503"/>
                </a:lnTo>
                <a:lnTo>
                  <a:pt x="880745" y="1918469"/>
                </a:lnTo>
                <a:lnTo>
                  <a:pt x="879792" y="1912752"/>
                </a:lnTo>
                <a:lnTo>
                  <a:pt x="878522" y="1907036"/>
                </a:lnTo>
                <a:lnTo>
                  <a:pt x="876300" y="1901637"/>
                </a:lnTo>
                <a:lnTo>
                  <a:pt x="873760" y="1896556"/>
                </a:lnTo>
                <a:lnTo>
                  <a:pt x="870585" y="1891475"/>
                </a:lnTo>
                <a:lnTo>
                  <a:pt x="867410" y="1887029"/>
                </a:lnTo>
                <a:lnTo>
                  <a:pt x="863600" y="1882900"/>
                </a:lnTo>
                <a:lnTo>
                  <a:pt x="859472" y="1879089"/>
                </a:lnTo>
                <a:lnTo>
                  <a:pt x="854710" y="1875596"/>
                </a:lnTo>
                <a:lnTo>
                  <a:pt x="849948" y="1872420"/>
                </a:lnTo>
                <a:lnTo>
                  <a:pt x="844868" y="1870197"/>
                </a:lnTo>
                <a:lnTo>
                  <a:pt x="839470" y="1867974"/>
                </a:lnTo>
                <a:lnTo>
                  <a:pt x="834072" y="1866704"/>
                </a:lnTo>
                <a:lnTo>
                  <a:pt x="828040" y="1865751"/>
                </a:lnTo>
                <a:lnTo>
                  <a:pt x="822008" y="1865434"/>
                </a:lnTo>
                <a:lnTo>
                  <a:pt x="629285" y="1865434"/>
                </a:lnTo>
                <a:close/>
                <a:moveTo>
                  <a:pt x="213678" y="1865434"/>
                </a:moveTo>
                <a:lnTo>
                  <a:pt x="207645" y="1865751"/>
                </a:lnTo>
                <a:lnTo>
                  <a:pt x="201612" y="1866704"/>
                </a:lnTo>
                <a:lnTo>
                  <a:pt x="196215" y="1867974"/>
                </a:lnTo>
                <a:lnTo>
                  <a:pt x="190818" y="1870197"/>
                </a:lnTo>
                <a:lnTo>
                  <a:pt x="185738" y="1872420"/>
                </a:lnTo>
                <a:lnTo>
                  <a:pt x="180975" y="1875596"/>
                </a:lnTo>
                <a:lnTo>
                  <a:pt x="175895" y="1879089"/>
                </a:lnTo>
                <a:lnTo>
                  <a:pt x="171768" y="1882900"/>
                </a:lnTo>
                <a:lnTo>
                  <a:pt x="168275" y="1887029"/>
                </a:lnTo>
                <a:lnTo>
                  <a:pt x="164782" y="1891475"/>
                </a:lnTo>
                <a:lnTo>
                  <a:pt x="161925" y="1896556"/>
                </a:lnTo>
                <a:lnTo>
                  <a:pt x="159385" y="1901637"/>
                </a:lnTo>
                <a:lnTo>
                  <a:pt x="157480" y="1907036"/>
                </a:lnTo>
                <a:lnTo>
                  <a:pt x="155892" y="1912752"/>
                </a:lnTo>
                <a:lnTo>
                  <a:pt x="154940" y="1918469"/>
                </a:lnTo>
                <a:lnTo>
                  <a:pt x="154305" y="1924503"/>
                </a:lnTo>
                <a:lnTo>
                  <a:pt x="154305" y="2091864"/>
                </a:lnTo>
                <a:lnTo>
                  <a:pt x="154940" y="2097898"/>
                </a:lnTo>
                <a:lnTo>
                  <a:pt x="155892" y="2103615"/>
                </a:lnTo>
                <a:lnTo>
                  <a:pt x="157480" y="2109331"/>
                </a:lnTo>
                <a:lnTo>
                  <a:pt x="159385" y="2114730"/>
                </a:lnTo>
                <a:lnTo>
                  <a:pt x="161925" y="2119811"/>
                </a:lnTo>
                <a:lnTo>
                  <a:pt x="164782" y="2124892"/>
                </a:lnTo>
                <a:lnTo>
                  <a:pt x="168275" y="2129338"/>
                </a:lnTo>
                <a:lnTo>
                  <a:pt x="171768" y="2133467"/>
                </a:lnTo>
                <a:lnTo>
                  <a:pt x="175895" y="2137278"/>
                </a:lnTo>
                <a:lnTo>
                  <a:pt x="180975" y="2140453"/>
                </a:lnTo>
                <a:lnTo>
                  <a:pt x="185738" y="2143311"/>
                </a:lnTo>
                <a:lnTo>
                  <a:pt x="190818" y="2146170"/>
                </a:lnTo>
                <a:lnTo>
                  <a:pt x="196215" y="2148393"/>
                </a:lnTo>
                <a:lnTo>
                  <a:pt x="201612" y="2149345"/>
                </a:lnTo>
                <a:lnTo>
                  <a:pt x="207645" y="2150616"/>
                </a:lnTo>
                <a:lnTo>
                  <a:pt x="213678" y="2150933"/>
                </a:lnTo>
                <a:lnTo>
                  <a:pt x="406400" y="2150933"/>
                </a:lnTo>
                <a:lnTo>
                  <a:pt x="412432" y="2150616"/>
                </a:lnTo>
                <a:lnTo>
                  <a:pt x="418148" y="2149345"/>
                </a:lnTo>
                <a:lnTo>
                  <a:pt x="423862" y="2148393"/>
                </a:lnTo>
                <a:lnTo>
                  <a:pt x="429260" y="2146170"/>
                </a:lnTo>
                <a:lnTo>
                  <a:pt x="434658" y="2143311"/>
                </a:lnTo>
                <a:lnTo>
                  <a:pt x="439420" y="2140453"/>
                </a:lnTo>
                <a:lnTo>
                  <a:pt x="443865" y="2137278"/>
                </a:lnTo>
                <a:lnTo>
                  <a:pt x="447992" y="2133467"/>
                </a:lnTo>
                <a:lnTo>
                  <a:pt x="452120" y="2129338"/>
                </a:lnTo>
                <a:lnTo>
                  <a:pt x="455295" y="2124892"/>
                </a:lnTo>
                <a:lnTo>
                  <a:pt x="458470" y="2119811"/>
                </a:lnTo>
                <a:lnTo>
                  <a:pt x="460692" y="2114730"/>
                </a:lnTo>
                <a:lnTo>
                  <a:pt x="462915" y="2109331"/>
                </a:lnTo>
                <a:lnTo>
                  <a:pt x="464185" y="2103615"/>
                </a:lnTo>
                <a:lnTo>
                  <a:pt x="465138" y="2097898"/>
                </a:lnTo>
                <a:lnTo>
                  <a:pt x="465455" y="2091864"/>
                </a:lnTo>
                <a:lnTo>
                  <a:pt x="465455" y="1924503"/>
                </a:lnTo>
                <a:lnTo>
                  <a:pt x="465138" y="1918469"/>
                </a:lnTo>
                <a:lnTo>
                  <a:pt x="464185" y="1912752"/>
                </a:lnTo>
                <a:lnTo>
                  <a:pt x="462915" y="1907036"/>
                </a:lnTo>
                <a:lnTo>
                  <a:pt x="460692" y="1901637"/>
                </a:lnTo>
                <a:lnTo>
                  <a:pt x="458470" y="1896556"/>
                </a:lnTo>
                <a:lnTo>
                  <a:pt x="455295" y="1891475"/>
                </a:lnTo>
                <a:lnTo>
                  <a:pt x="452120" y="1887029"/>
                </a:lnTo>
                <a:lnTo>
                  <a:pt x="447992" y="1882900"/>
                </a:lnTo>
                <a:lnTo>
                  <a:pt x="443865" y="1879089"/>
                </a:lnTo>
                <a:lnTo>
                  <a:pt x="439420" y="1875596"/>
                </a:lnTo>
                <a:lnTo>
                  <a:pt x="434658" y="1872420"/>
                </a:lnTo>
                <a:lnTo>
                  <a:pt x="429260" y="1870197"/>
                </a:lnTo>
                <a:lnTo>
                  <a:pt x="423862" y="1867974"/>
                </a:lnTo>
                <a:lnTo>
                  <a:pt x="418148" y="1866704"/>
                </a:lnTo>
                <a:lnTo>
                  <a:pt x="412432" y="1865751"/>
                </a:lnTo>
                <a:lnTo>
                  <a:pt x="406400" y="1865434"/>
                </a:lnTo>
                <a:lnTo>
                  <a:pt x="213678" y="1865434"/>
                </a:lnTo>
                <a:close/>
                <a:moveTo>
                  <a:pt x="1460500" y="1520865"/>
                </a:moveTo>
                <a:lnTo>
                  <a:pt x="1454468" y="1521500"/>
                </a:lnTo>
                <a:lnTo>
                  <a:pt x="1448435" y="1522135"/>
                </a:lnTo>
                <a:lnTo>
                  <a:pt x="1443038" y="1523723"/>
                </a:lnTo>
                <a:lnTo>
                  <a:pt x="1437322" y="1525946"/>
                </a:lnTo>
                <a:lnTo>
                  <a:pt x="1432242" y="1528169"/>
                </a:lnTo>
                <a:lnTo>
                  <a:pt x="1427162" y="1531027"/>
                </a:lnTo>
                <a:lnTo>
                  <a:pt x="1422718" y="1534838"/>
                </a:lnTo>
                <a:lnTo>
                  <a:pt x="1418590" y="1538332"/>
                </a:lnTo>
                <a:lnTo>
                  <a:pt x="1415098" y="1542460"/>
                </a:lnTo>
                <a:lnTo>
                  <a:pt x="1411288" y="1546906"/>
                </a:lnTo>
                <a:lnTo>
                  <a:pt x="1408430" y="1551670"/>
                </a:lnTo>
                <a:lnTo>
                  <a:pt x="1406208" y="1557069"/>
                </a:lnTo>
                <a:lnTo>
                  <a:pt x="1403985" y="1562467"/>
                </a:lnTo>
                <a:lnTo>
                  <a:pt x="1402398" y="1568184"/>
                </a:lnTo>
                <a:lnTo>
                  <a:pt x="1401762" y="1574218"/>
                </a:lnTo>
                <a:lnTo>
                  <a:pt x="1401128" y="1579934"/>
                </a:lnTo>
                <a:lnTo>
                  <a:pt x="1401128" y="1747296"/>
                </a:lnTo>
                <a:lnTo>
                  <a:pt x="1401762" y="1753330"/>
                </a:lnTo>
                <a:lnTo>
                  <a:pt x="1402398" y="1759046"/>
                </a:lnTo>
                <a:lnTo>
                  <a:pt x="1403985" y="1764762"/>
                </a:lnTo>
                <a:lnTo>
                  <a:pt x="1406208" y="1770479"/>
                </a:lnTo>
                <a:lnTo>
                  <a:pt x="1408430" y="1775242"/>
                </a:lnTo>
                <a:lnTo>
                  <a:pt x="1411288" y="1780006"/>
                </a:lnTo>
                <a:lnTo>
                  <a:pt x="1415098" y="1784770"/>
                </a:lnTo>
                <a:lnTo>
                  <a:pt x="1418590" y="1788898"/>
                </a:lnTo>
                <a:lnTo>
                  <a:pt x="1422718" y="1792709"/>
                </a:lnTo>
                <a:lnTo>
                  <a:pt x="1427162" y="1795885"/>
                </a:lnTo>
                <a:lnTo>
                  <a:pt x="1432242" y="1799061"/>
                </a:lnTo>
                <a:lnTo>
                  <a:pt x="1437322" y="1801601"/>
                </a:lnTo>
                <a:lnTo>
                  <a:pt x="1443038" y="1803507"/>
                </a:lnTo>
                <a:lnTo>
                  <a:pt x="1448435" y="1804777"/>
                </a:lnTo>
                <a:lnTo>
                  <a:pt x="1454468" y="1805730"/>
                </a:lnTo>
                <a:lnTo>
                  <a:pt x="1460500" y="1806047"/>
                </a:lnTo>
                <a:lnTo>
                  <a:pt x="1653222" y="1806047"/>
                </a:lnTo>
                <a:lnTo>
                  <a:pt x="1659255" y="1805730"/>
                </a:lnTo>
                <a:lnTo>
                  <a:pt x="1664970" y="1804777"/>
                </a:lnTo>
                <a:lnTo>
                  <a:pt x="1670685" y="1803507"/>
                </a:lnTo>
                <a:lnTo>
                  <a:pt x="1676082" y="1801601"/>
                </a:lnTo>
                <a:lnTo>
                  <a:pt x="1681162" y="1799061"/>
                </a:lnTo>
                <a:lnTo>
                  <a:pt x="1685925" y="1795885"/>
                </a:lnTo>
                <a:lnTo>
                  <a:pt x="1690688" y="1792709"/>
                </a:lnTo>
                <a:lnTo>
                  <a:pt x="1694815" y="1788898"/>
                </a:lnTo>
                <a:lnTo>
                  <a:pt x="1698625" y="1784770"/>
                </a:lnTo>
                <a:lnTo>
                  <a:pt x="1701800" y="1780006"/>
                </a:lnTo>
                <a:lnTo>
                  <a:pt x="1704658" y="1775242"/>
                </a:lnTo>
                <a:lnTo>
                  <a:pt x="1707515" y="1770479"/>
                </a:lnTo>
                <a:lnTo>
                  <a:pt x="1709420" y="1764762"/>
                </a:lnTo>
                <a:lnTo>
                  <a:pt x="1710690" y="1759046"/>
                </a:lnTo>
                <a:lnTo>
                  <a:pt x="1711960" y="1753330"/>
                </a:lnTo>
                <a:lnTo>
                  <a:pt x="1712278" y="1747296"/>
                </a:lnTo>
                <a:lnTo>
                  <a:pt x="1712278" y="1579934"/>
                </a:lnTo>
                <a:lnTo>
                  <a:pt x="1711960" y="1574218"/>
                </a:lnTo>
                <a:lnTo>
                  <a:pt x="1710690" y="1568184"/>
                </a:lnTo>
                <a:lnTo>
                  <a:pt x="1709420" y="1562467"/>
                </a:lnTo>
                <a:lnTo>
                  <a:pt x="1707515" y="1557069"/>
                </a:lnTo>
                <a:lnTo>
                  <a:pt x="1704658" y="1551670"/>
                </a:lnTo>
                <a:lnTo>
                  <a:pt x="1701800" y="1546906"/>
                </a:lnTo>
                <a:lnTo>
                  <a:pt x="1698625" y="1542460"/>
                </a:lnTo>
                <a:lnTo>
                  <a:pt x="1694815" y="1538332"/>
                </a:lnTo>
                <a:lnTo>
                  <a:pt x="1690688" y="1534838"/>
                </a:lnTo>
                <a:lnTo>
                  <a:pt x="1685925" y="1531027"/>
                </a:lnTo>
                <a:lnTo>
                  <a:pt x="1681162" y="1528169"/>
                </a:lnTo>
                <a:lnTo>
                  <a:pt x="1676082" y="1525946"/>
                </a:lnTo>
                <a:lnTo>
                  <a:pt x="1670685" y="1523723"/>
                </a:lnTo>
                <a:lnTo>
                  <a:pt x="1664970" y="1522135"/>
                </a:lnTo>
                <a:lnTo>
                  <a:pt x="1659255" y="1521500"/>
                </a:lnTo>
                <a:lnTo>
                  <a:pt x="1653222" y="1520865"/>
                </a:lnTo>
                <a:lnTo>
                  <a:pt x="1460500" y="1520865"/>
                </a:lnTo>
                <a:close/>
                <a:moveTo>
                  <a:pt x="1044575" y="1520865"/>
                </a:moveTo>
                <a:lnTo>
                  <a:pt x="1038542" y="1521500"/>
                </a:lnTo>
                <a:lnTo>
                  <a:pt x="1032828" y="1522135"/>
                </a:lnTo>
                <a:lnTo>
                  <a:pt x="1027112" y="1523723"/>
                </a:lnTo>
                <a:lnTo>
                  <a:pt x="1022032" y="1525946"/>
                </a:lnTo>
                <a:lnTo>
                  <a:pt x="1016635" y="1528169"/>
                </a:lnTo>
                <a:lnTo>
                  <a:pt x="1011872" y="1531027"/>
                </a:lnTo>
                <a:lnTo>
                  <a:pt x="1007110" y="1534838"/>
                </a:lnTo>
                <a:lnTo>
                  <a:pt x="1002982" y="1538332"/>
                </a:lnTo>
                <a:lnTo>
                  <a:pt x="999172" y="1542460"/>
                </a:lnTo>
                <a:lnTo>
                  <a:pt x="995998" y="1546906"/>
                </a:lnTo>
                <a:lnTo>
                  <a:pt x="992822" y="1551670"/>
                </a:lnTo>
                <a:lnTo>
                  <a:pt x="990282" y="1557069"/>
                </a:lnTo>
                <a:lnTo>
                  <a:pt x="988378" y="1562467"/>
                </a:lnTo>
                <a:lnTo>
                  <a:pt x="987108" y="1568184"/>
                </a:lnTo>
                <a:lnTo>
                  <a:pt x="985838" y="1574218"/>
                </a:lnTo>
                <a:lnTo>
                  <a:pt x="985838" y="1579934"/>
                </a:lnTo>
                <a:lnTo>
                  <a:pt x="985838" y="1747296"/>
                </a:lnTo>
                <a:lnTo>
                  <a:pt x="985838" y="1753330"/>
                </a:lnTo>
                <a:lnTo>
                  <a:pt x="987108" y="1759046"/>
                </a:lnTo>
                <a:lnTo>
                  <a:pt x="988378" y="1764762"/>
                </a:lnTo>
                <a:lnTo>
                  <a:pt x="990282" y="1770479"/>
                </a:lnTo>
                <a:lnTo>
                  <a:pt x="992822" y="1775242"/>
                </a:lnTo>
                <a:lnTo>
                  <a:pt x="995998" y="1780006"/>
                </a:lnTo>
                <a:lnTo>
                  <a:pt x="999172" y="1784770"/>
                </a:lnTo>
                <a:lnTo>
                  <a:pt x="1002982" y="1788898"/>
                </a:lnTo>
                <a:lnTo>
                  <a:pt x="1007110" y="1792709"/>
                </a:lnTo>
                <a:lnTo>
                  <a:pt x="1011872" y="1795885"/>
                </a:lnTo>
                <a:lnTo>
                  <a:pt x="1016635" y="1799061"/>
                </a:lnTo>
                <a:lnTo>
                  <a:pt x="1022032" y="1801601"/>
                </a:lnTo>
                <a:lnTo>
                  <a:pt x="1027112" y="1803507"/>
                </a:lnTo>
                <a:lnTo>
                  <a:pt x="1032828" y="1804777"/>
                </a:lnTo>
                <a:lnTo>
                  <a:pt x="1038542" y="1805730"/>
                </a:lnTo>
                <a:lnTo>
                  <a:pt x="1044575" y="1806047"/>
                </a:lnTo>
                <a:lnTo>
                  <a:pt x="1237298" y="1806047"/>
                </a:lnTo>
                <a:lnTo>
                  <a:pt x="1243330" y="1805730"/>
                </a:lnTo>
                <a:lnTo>
                  <a:pt x="1249362" y="1804777"/>
                </a:lnTo>
                <a:lnTo>
                  <a:pt x="1254760" y="1803507"/>
                </a:lnTo>
                <a:lnTo>
                  <a:pt x="1260475" y="1801601"/>
                </a:lnTo>
                <a:lnTo>
                  <a:pt x="1265555" y="1799061"/>
                </a:lnTo>
                <a:lnTo>
                  <a:pt x="1270635" y="1795885"/>
                </a:lnTo>
                <a:lnTo>
                  <a:pt x="1275080" y="1792709"/>
                </a:lnTo>
                <a:lnTo>
                  <a:pt x="1278890" y="1788898"/>
                </a:lnTo>
                <a:lnTo>
                  <a:pt x="1283018" y="1784770"/>
                </a:lnTo>
                <a:lnTo>
                  <a:pt x="1286510" y="1780006"/>
                </a:lnTo>
                <a:lnTo>
                  <a:pt x="1289368" y="1775242"/>
                </a:lnTo>
                <a:lnTo>
                  <a:pt x="1291908" y="1770479"/>
                </a:lnTo>
                <a:lnTo>
                  <a:pt x="1293812" y="1764762"/>
                </a:lnTo>
                <a:lnTo>
                  <a:pt x="1295400" y="1759046"/>
                </a:lnTo>
                <a:lnTo>
                  <a:pt x="1296035" y="1753330"/>
                </a:lnTo>
                <a:lnTo>
                  <a:pt x="1296352" y="1747296"/>
                </a:lnTo>
                <a:lnTo>
                  <a:pt x="1296352" y="1579934"/>
                </a:lnTo>
                <a:lnTo>
                  <a:pt x="1296035" y="1574218"/>
                </a:lnTo>
                <a:lnTo>
                  <a:pt x="1295400" y="1568184"/>
                </a:lnTo>
                <a:lnTo>
                  <a:pt x="1293812" y="1562467"/>
                </a:lnTo>
                <a:lnTo>
                  <a:pt x="1291908" y="1557069"/>
                </a:lnTo>
                <a:lnTo>
                  <a:pt x="1289368" y="1551670"/>
                </a:lnTo>
                <a:lnTo>
                  <a:pt x="1286510" y="1546906"/>
                </a:lnTo>
                <a:lnTo>
                  <a:pt x="1283018" y="1542460"/>
                </a:lnTo>
                <a:lnTo>
                  <a:pt x="1278890" y="1538332"/>
                </a:lnTo>
                <a:lnTo>
                  <a:pt x="1275080" y="1534838"/>
                </a:lnTo>
                <a:lnTo>
                  <a:pt x="1270635" y="1531027"/>
                </a:lnTo>
                <a:lnTo>
                  <a:pt x="1265555" y="1528169"/>
                </a:lnTo>
                <a:lnTo>
                  <a:pt x="1260475" y="1525946"/>
                </a:lnTo>
                <a:lnTo>
                  <a:pt x="1254760" y="1523723"/>
                </a:lnTo>
                <a:lnTo>
                  <a:pt x="1249362" y="1522135"/>
                </a:lnTo>
                <a:lnTo>
                  <a:pt x="1243330" y="1521500"/>
                </a:lnTo>
                <a:lnTo>
                  <a:pt x="1237298" y="1520865"/>
                </a:lnTo>
                <a:lnTo>
                  <a:pt x="1044575" y="1520865"/>
                </a:lnTo>
                <a:close/>
                <a:moveTo>
                  <a:pt x="629285" y="1520865"/>
                </a:moveTo>
                <a:lnTo>
                  <a:pt x="623252" y="1521500"/>
                </a:lnTo>
                <a:lnTo>
                  <a:pt x="617220" y="1522135"/>
                </a:lnTo>
                <a:lnTo>
                  <a:pt x="611822" y="1523723"/>
                </a:lnTo>
                <a:lnTo>
                  <a:pt x="606108" y="1525946"/>
                </a:lnTo>
                <a:lnTo>
                  <a:pt x="601028" y="1528169"/>
                </a:lnTo>
                <a:lnTo>
                  <a:pt x="596265" y="1531027"/>
                </a:lnTo>
                <a:lnTo>
                  <a:pt x="591820" y="1534838"/>
                </a:lnTo>
                <a:lnTo>
                  <a:pt x="587692" y="1538332"/>
                </a:lnTo>
                <a:lnTo>
                  <a:pt x="583565" y="1542460"/>
                </a:lnTo>
                <a:lnTo>
                  <a:pt x="580072" y="1546906"/>
                </a:lnTo>
                <a:lnTo>
                  <a:pt x="577215" y="1551670"/>
                </a:lnTo>
                <a:lnTo>
                  <a:pt x="574675" y="1557069"/>
                </a:lnTo>
                <a:lnTo>
                  <a:pt x="572770" y="1562467"/>
                </a:lnTo>
                <a:lnTo>
                  <a:pt x="571182" y="1568184"/>
                </a:lnTo>
                <a:lnTo>
                  <a:pt x="570548" y="1574218"/>
                </a:lnTo>
                <a:lnTo>
                  <a:pt x="570230" y="1579934"/>
                </a:lnTo>
                <a:lnTo>
                  <a:pt x="570230" y="1747296"/>
                </a:lnTo>
                <a:lnTo>
                  <a:pt x="570548" y="1753330"/>
                </a:lnTo>
                <a:lnTo>
                  <a:pt x="571182" y="1759046"/>
                </a:lnTo>
                <a:lnTo>
                  <a:pt x="572770" y="1764762"/>
                </a:lnTo>
                <a:lnTo>
                  <a:pt x="574675" y="1770479"/>
                </a:lnTo>
                <a:lnTo>
                  <a:pt x="577215" y="1775242"/>
                </a:lnTo>
                <a:lnTo>
                  <a:pt x="580072" y="1780006"/>
                </a:lnTo>
                <a:lnTo>
                  <a:pt x="583565" y="1784770"/>
                </a:lnTo>
                <a:lnTo>
                  <a:pt x="587692" y="1788898"/>
                </a:lnTo>
                <a:lnTo>
                  <a:pt x="591820" y="1792709"/>
                </a:lnTo>
                <a:lnTo>
                  <a:pt x="596265" y="1795885"/>
                </a:lnTo>
                <a:lnTo>
                  <a:pt x="601028" y="1799061"/>
                </a:lnTo>
                <a:lnTo>
                  <a:pt x="606108" y="1801601"/>
                </a:lnTo>
                <a:lnTo>
                  <a:pt x="611822" y="1803507"/>
                </a:lnTo>
                <a:lnTo>
                  <a:pt x="617220" y="1804777"/>
                </a:lnTo>
                <a:lnTo>
                  <a:pt x="623252" y="1805730"/>
                </a:lnTo>
                <a:lnTo>
                  <a:pt x="629285" y="1806047"/>
                </a:lnTo>
                <a:lnTo>
                  <a:pt x="822008" y="1806047"/>
                </a:lnTo>
                <a:lnTo>
                  <a:pt x="828040" y="1805730"/>
                </a:lnTo>
                <a:lnTo>
                  <a:pt x="834072" y="1804777"/>
                </a:lnTo>
                <a:lnTo>
                  <a:pt x="839470" y="1803507"/>
                </a:lnTo>
                <a:lnTo>
                  <a:pt x="844868" y="1801601"/>
                </a:lnTo>
                <a:lnTo>
                  <a:pt x="849948" y="1799061"/>
                </a:lnTo>
                <a:lnTo>
                  <a:pt x="854710" y="1795885"/>
                </a:lnTo>
                <a:lnTo>
                  <a:pt x="859472" y="1792709"/>
                </a:lnTo>
                <a:lnTo>
                  <a:pt x="863600" y="1788898"/>
                </a:lnTo>
                <a:lnTo>
                  <a:pt x="867410" y="1784770"/>
                </a:lnTo>
                <a:lnTo>
                  <a:pt x="870585" y="1780006"/>
                </a:lnTo>
                <a:lnTo>
                  <a:pt x="873760" y="1775242"/>
                </a:lnTo>
                <a:lnTo>
                  <a:pt x="876300" y="1770479"/>
                </a:lnTo>
                <a:lnTo>
                  <a:pt x="878522" y="1764762"/>
                </a:lnTo>
                <a:lnTo>
                  <a:pt x="879792" y="1759046"/>
                </a:lnTo>
                <a:lnTo>
                  <a:pt x="880745" y="1753330"/>
                </a:lnTo>
                <a:lnTo>
                  <a:pt x="881062" y="1747296"/>
                </a:lnTo>
                <a:lnTo>
                  <a:pt x="881062" y="1579934"/>
                </a:lnTo>
                <a:lnTo>
                  <a:pt x="880745" y="1574218"/>
                </a:lnTo>
                <a:lnTo>
                  <a:pt x="879792" y="1568184"/>
                </a:lnTo>
                <a:lnTo>
                  <a:pt x="878522" y="1562467"/>
                </a:lnTo>
                <a:lnTo>
                  <a:pt x="876300" y="1557069"/>
                </a:lnTo>
                <a:lnTo>
                  <a:pt x="873760" y="1551670"/>
                </a:lnTo>
                <a:lnTo>
                  <a:pt x="870585" y="1546906"/>
                </a:lnTo>
                <a:lnTo>
                  <a:pt x="867410" y="1542460"/>
                </a:lnTo>
                <a:lnTo>
                  <a:pt x="863600" y="1538332"/>
                </a:lnTo>
                <a:lnTo>
                  <a:pt x="859472" y="1534838"/>
                </a:lnTo>
                <a:lnTo>
                  <a:pt x="854710" y="1531027"/>
                </a:lnTo>
                <a:lnTo>
                  <a:pt x="849948" y="1528169"/>
                </a:lnTo>
                <a:lnTo>
                  <a:pt x="844868" y="1525946"/>
                </a:lnTo>
                <a:lnTo>
                  <a:pt x="839470" y="1523723"/>
                </a:lnTo>
                <a:lnTo>
                  <a:pt x="834072" y="1522135"/>
                </a:lnTo>
                <a:lnTo>
                  <a:pt x="828040" y="1521500"/>
                </a:lnTo>
                <a:lnTo>
                  <a:pt x="822008" y="1520865"/>
                </a:lnTo>
                <a:lnTo>
                  <a:pt x="629285" y="1520865"/>
                </a:lnTo>
                <a:close/>
                <a:moveTo>
                  <a:pt x="213678" y="1520865"/>
                </a:moveTo>
                <a:lnTo>
                  <a:pt x="207645" y="1521500"/>
                </a:lnTo>
                <a:lnTo>
                  <a:pt x="201612" y="1522135"/>
                </a:lnTo>
                <a:lnTo>
                  <a:pt x="196215" y="1523723"/>
                </a:lnTo>
                <a:lnTo>
                  <a:pt x="190818" y="1525946"/>
                </a:lnTo>
                <a:lnTo>
                  <a:pt x="185738" y="1528169"/>
                </a:lnTo>
                <a:lnTo>
                  <a:pt x="180975" y="1531027"/>
                </a:lnTo>
                <a:lnTo>
                  <a:pt x="175895" y="1534838"/>
                </a:lnTo>
                <a:lnTo>
                  <a:pt x="171768" y="1538332"/>
                </a:lnTo>
                <a:lnTo>
                  <a:pt x="168275" y="1542460"/>
                </a:lnTo>
                <a:lnTo>
                  <a:pt x="164782" y="1546906"/>
                </a:lnTo>
                <a:lnTo>
                  <a:pt x="161925" y="1551670"/>
                </a:lnTo>
                <a:lnTo>
                  <a:pt x="159385" y="1557069"/>
                </a:lnTo>
                <a:lnTo>
                  <a:pt x="157480" y="1562467"/>
                </a:lnTo>
                <a:lnTo>
                  <a:pt x="155892" y="1568184"/>
                </a:lnTo>
                <a:lnTo>
                  <a:pt x="154940" y="1574218"/>
                </a:lnTo>
                <a:lnTo>
                  <a:pt x="154305" y="1579934"/>
                </a:lnTo>
                <a:lnTo>
                  <a:pt x="154305" y="1747296"/>
                </a:lnTo>
                <a:lnTo>
                  <a:pt x="154940" y="1753330"/>
                </a:lnTo>
                <a:lnTo>
                  <a:pt x="155892" y="1759046"/>
                </a:lnTo>
                <a:lnTo>
                  <a:pt x="157480" y="1764762"/>
                </a:lnTo>
                <a:lnTo>
                  <a:pt x="159385" y="1770479"/>
                </a:lnTo>
                <a:lnTo>
                  <a:pt x="161925" y="1775242"/>
                </a:lnTo>
                <a:lnTo>
                  <a:pt x="164782" y="1780006"/>
                </a:lnTo>
                <a:lnTo>
                  <a:pt x="168275" y="1784770"/>
                </a:lnTo>
                <a:lnTo>
                  <a:pt x="171768" y="1788898"/>
                </a:lnTo>
                <a:lnTo>
                  <a:pt x="175895" y="1792709"/>
                </a:lnTo>
                <a:lnTo>
                  <a:pt x="180975" y="1795885"/>
                </a:lnTo>
                <a:lnTo>
                  <a:pt x="185738" y="1799061"/>
                </a:lnTo>
                <a:lnTo>
                  <a:pt x="190818" y="1801601"/>
                </a:lnTo>
                <a:lnTo>
                  <a:pt x="196215" y="1803507"/>
                </a:lnTo>
                <a:lnTo>
                  <a:pt x="201612" y="1804777"/>
                </a:lnTo>
                <a:lnTo>
                  <a:pt x="207645" y="1805730"/>
                </a:lnTo>
                <a:lnTo>
                  <a:pt x="213678" y="1806047"/>
                </a:lnTo>
                <a:lnTo>
                  <a:pt x="406400" y="1806047"/>
                </a:lnTo>
                <a:lnTo>
                  <a:pt x="412432" y="1805730"/>
                </a:lnTo>
                <a:lnTo>
                  <a:pt x="418148" y="1804777"/>
                </a:lnTo>
                <a:lnTo>
                  <a:pt x="423862" y="1803507"/>
                </a:lnTo>
                <a:lnTo>
                  <a:pt x="429260" y="1801601"/>
                </a:lnTo>
                <a:lnTo>
                  <a:pt x="434658" y="1799061"/>
                </a:lnTo>
                <a:lnTo>
                  <a:pt x="439420" y="1795885"/>
                </a:lnTo>
                <a:lnTo>
                  <a:pt x="443865" y="1792709"/>
                </a:lnTo>
                <a:lnTo>
                  <a:pt x="447992" y="1788898"/>
                </a:lnTo>
                <a:lnTo>
                  <a:pt x="452120" y="1784770"/>
                </a:lnTo>
                <a:lnTo>
                  <a:pt x="455295" y="1780006"/>
                </a:lnTo>
                <a:lnTo>
                  <a:pt x="458470" y="1775242"/>
                </a:lnTo>
                <a:lnTo>
                  <a:pt x="460692" y="1770479"/>
                </a:lnTo>
                <a:lnTo>
                  <a:pt x="462915" y="1764762"/>
                </a:lnTo>
                <a:lnTo>
                  <a:pt x="464185" y="1759046"/>
                </a:lnTo>
                <a:lnTo>
                  <a:pt x="465138" y="1753330"/>
                </a:lnTo>
                <a:lnTo>
                  <a:pt x="465455" y="1747296"/>
                </a:lnTo>
                <a:lnTo>
                  <a:pt x="465455" y="1579934"/>
                </a:lnTo>
                <a:lnTo>
                  <a:pt x="465138" y="1574218"/>
                </a:lnTo>
                <a:lnTo>
                  <a:pt x="464185" y="1568184"/>
                </a:lnTo>
                <a:lnTo>
                  <a:pt x="462915" y="1562467"/>
                </a:lnTo>
                <a:lnTo>
                  <a:pt x="460692" y="1557069"/>
                </a:lnTo>
                <a:lnTo>
                  <a:pt x="458470" y="1551670"/>
                </a:lnTo>
                <a:lnTo>
                  <a:pt x="455295" y="1546906"/>
                </a:lnTo>
                <a:lnTo>
                  <a:pt x="452120" y="1542460"/>
                </a:lnTo>
                <a:lnTo>
                  <a:pt x="447992" y="1538332"/>
                </a:lnTo>
                <a:lnTo>
                  <a:pt x="443865" y="1534838"/>
                </a:lnTo>
                <a:lnTo>
                  <a:pt x="439420" y="1531027"/>
                </a:lnTo>
                <a:lnTo>
                  <a:pt x="434658" y="1528169"/>
                </a:lnTo>
                <a:lnTo>
                  <a:pt x="429260" y="1525946"/>
                </a:lnTo>
                <a:lnTo>
                  <a:pt x="423862" y="1523723"/>
                </a:lnTo>
                <a:lnTo>
                  <a:pt x="418148" y="1522135"/>
                </a:lnTo>
                <a:lnTo>
                  <a:pt x="412432" y="1521500"/>
                </a:lnTo>
                <a:lnTo>
                  <a:pt x="406400" y="1520865"/>
                </a:lnTo>
                <a:lnTo>
                  <a:pt x="213678" y="1520865"/>
                </a:lnTo>
                <a:close/>
                <a:moveTo>
                  <a:pt x="1460500" y="1176614"/>
                </a:moveTo>
                <a:lnTo>
                  <a:pt x="1454468" y="1176932"/>
                </a:lnTo>
                <a:lnTo>
                  <a:pt x="1448435" y="1177567"/>
                </a:lnTo>
                <a:lnTo>
                  <a:pt x="1443038" y="1179155"/>
                </a:lnTo>
                <a:lnTo>
                  <a:pt x="1437322" y="1181060"/>
                </a:lnTo>
                <a:lnTo>
                  <a:pt x="1432242" y="1183601"/>
                </a:lnTo>
                <a:lnTo>
                  <a:pt x="1427162" y="1186459"/>
                </a:lnTo>
                <a:lnTo>
                  <a:pt x="1422718" y="1189952"/>
                </a:lnTo>
                <a:lnTo>
                  <a:pt x="1418590" y="1194081"/>
                </a:lnTo>
                <a:lnTo>
                  <a:pt x="1415098" y="1197892"/>
                </a:lnTo>
                <a:lnTo>
                  <a:pt x="1411288" y="1202338"/>
                </a:lnTo>
                <a:lnTo>
                  <a:pt x="1408430" y="1207419"/>
                </a:lnTo>
                <a:lnTo>
                  <a:pt x="1406208" y="1212500"/>
                </a:lnTo>
                <a:lnTo>
                  <a:pt x="1403985" y="1218216"/>
                </a:lnTo>
                <a:lnTo>
                  <a:pt x="1402398" y="1223615"/>
                </a:lnTo>
                <a:lnTo>
                  <a:pt x="1401762" y="1229649"/>
                </a:lnTo>
                <a:lnTo>
                  <a:pt x="1401128" y="1235683"/>
                </a:lnTo>
                <a:lnTo>
                  <a:pt x="1401128" y="1402727"/>
                </a:lnTo>
                <a:lnTo>
                  <a:pt x="1401762" y="1408761"/>
                </a:lnTo>
                <a:lnTo>
                  <a:pt x="1402398" y="1414160"/>
                </a:lnTo>
                <a:lnTo>
                  <a:pt x="1403985" y="1420194"/>
                </a:lnTo>
                <a:lnTo>
                  <a:pt x="1406208" y="1425593"/>
                </a:lnTo>
                <a:lnTo>
                  <a:pt x="1408430" y="1430674"/>
                </a:lnTo>
                <a:lnTo>
                  <a:pt x="1411288" y="1435437"/>
                </a:lnTo>
                <a:lnTo>
                  <a:pt x="1415098" y="1439884"/>
                </a:lnTo>
                <a:lnTo>
                  <a:pt x="1418590" y="1444330"/>
                </a:lnTo>
                <a:lnTo>
                  <a:pt x="1422718" y="1448140"/>
                </a:lnTo>
                <a:lnTo>
                  <a:pt x="1427162" y="1451634"/>
                </a:lnTo>
                <a:lnTo>
                  <a:pt x="1432242" y="1454492"/>
                </a:lnTo>
                <a:lnTo>
                  <a:pt x="1437322" y="1457033"/>
                </a:lnTo>
                <a:lnTo>
                  <a:pt x="1443038" y="1458938"/>
                </a:lnTo>
                <a:lnTo>
                  <a:pt x="1448435" y="1460526"/>
                </a:lnTo>
                <a:lnTo>
                  <a:pt x="1454468" y="1461479"/>
                </a:lnTo>
                <a:lnTo>
                  <a:pt x="1460500" y="1461796"/>
                </a:lnTo>
                <a:lnTo>
                  <a:pt x="1653222" y="1461796"/>
                </a:lnTo>
                <a:lnTo>
                  <a:pt x="1659255" y="1461479"/>
                </a:lnTo>
                <a:lnTo>
                  <a:pt x="1664970" y="1460526"/>
                </a:lnTo>
                <a:lnTo>
                  <a:pt x="1670685" y="1458938"/>
                </a:lnTo>
                <a:lnTo>
                  <a:pt x="1676082" y="1457033"/>
                </a:lnTo>
                <a:lnTo>
                  <a:pt x="1681162" y="1454492"/>
                </a:lnTo>
                <a:lnTo>
                  <a:pt x="1685925" y="1451634"/>
                </a:lnTo>
                <a:lnTo>
                  <a:pt x="1690688" y="1448140"/>
                </a:lnTo>
                <a:lnTo>
                  <a:pt x="1694815" y="1444330"/>
                </a:lnTo>
                <a:lnTo>
                  <a:pt x="1698625" y="1439884"/>
                </a:lnTo>
                <a:lnTo>
                  <a:pt x="1701800" y="1435437"/>
                </a:lnTo>
                <a:lnTo>
                  <a:pt x="1704658" y="1430674"/>
                </a:lnTo>
                <a:lnTo>
                  <a:pt x="1707515" y="1425593"/>
                </a:lnTo>
                <a:lnTo>
                  <a:pt x="1709420" y="1420194"/>
                </a:lnTo>
                <a:lnTo>
                  <a:pt x="1710690" y="1414160"/>
                </a:lnTo>
                <a:lnTo>
                  <a:pt x="1711960" y="1408761"/>
                </a:lnTo>
                <a:lnTo>
                  <a:pt x="1712278" y="1402727"/>
                </a:lnTo>
                <a:lnTo>
                  <a:pt x="1712278" y="1235683"/>
                </a:lnTo>
                <a:lnTo>
                  <a:pt x="1711960" y="1229649"/>
                </a:lnTo>
                <a:lnTo>
                  <a:pt x="1710690" y="1223615"/>
                </a:lnTo>
                <a:lnTo>
                  <a:pt x="1709420" y="1218216"/>
                </a:lnTo>
                <a:lnTo>
                  <a:pt x="1707515" y="1212500"/>
                </a:lnTo>
                <a:lnTo>
                  <a:pt x="1704658" y="1207419"/>
                </a:lnTo>
                <a:lnTo>
                  <a:pt x="1701800" y="1202338"/>
                </a:lnTo>
                <a:lnTo>
                  <a:pt x="1698625" y="1197892"/>
                </a:lnTo>
                <a:lnTo>
                  <a:pt x="1694815" y="1194081"/>
                </a:lnTo>
                <a:lnTo>
                  <a:pt x="1690688" y="1189952"/>
                </a:lnTo>
                <a:lnTo>
                  <a:pt x="1685925" y="1186459"/>
                </a:lnTo>
                <a:lnTo>
                  <a:pt x="1681162" y="1183601"/>
                </a:lnTo>
                <a:lnTo>
                  <a:pt x="1676082" y="1181060"/>
                </a:lnTo>
                <a:lnTo>
                  <a:pt x="1670685" y="1179155"/>
                </a:lnTo>
                <a:lnTo>
                  <a:pt x="1664970" y="1177567"/>
                </a:lnTo>
                <a:lnTo>
                  <a:pt x="1659255" y="1176932"/>
                </a:lnTo>
                <a:lnTo>
                  <a:pt x="1653222" y="1176614"/>
                </a:lnTo>
                <a:lnTo>
                  <a:pt x="1460500" y="1176614"/>
                </a:lnTo>
                <a:close/>
                <a:moveTo>
                  <a:pt x="1044575" y="1176614"/>
                </a:moveTo>
                <a:lnTo>
                  <a:pt x="1038542" y="1176932"/>
                </a:lnTo>
                <a:lnTo>
                  <a:pt x="1032828" y="1177567"/>
                </a:lnTo>
                <a:lnTo>
                  <a:pt x="1027112" y="1179155"/>
                </a:lnTo>
                <a:lnTo>
                  <a:pt x="1022032" y="1181060"/>
                </a:lnTo>
                <a:lnTo>
                  <a:pt x="1016635" y="1183601"/>
                </a:lnTo>
                <a:lnTo>
                  <a:pt x="1011872" y="1186459"/>
                </a:lnTo>
                <a:lnTo>
                  <a:pt x="1007110" y="1189952"/>
                </a:lnTo>
                <a:lnTo>
                  <a:pt x="1002982" y="1194081"/>
                </a:lnTo>
                <a:lnTo>
                  <a:pt x="999172" y="1197892"/>
                </a:lnTo>
                <a:lnTo>
                  <a:pt x="995998" y="1202338"/>
                </a:lnTo>
                <a:lnTo>
                  <a:pt x="992822" y="1207419"/>
                </a:lnTo>
                <a:lnTo>
                  <a:pt x="990282" y="1212500"/>
                </a:lnTo>
                <a:lnTo>
                  <a:pt x="988378" y="1218216"/>
                </a:lnTo>
                <a:lnTo>
                  <a:pt x="987108" y="1223615"/>
                </a:lnTo>
                <a:lnTo>
                  <a:pt x="985838" y="1229649"/>
                </a:lnTo>
                <a:lnTo>
                  <a:pt x="985838" y="1235683"/>
                </a:lnTo>
                <a:lnTo>
                  <a:pt x="985838" y="1402727"/>
                </a:lnTo>
                <a:lnTo>
                  <a:pt x="985838" y="1408761"/>
                </a:lnTo>
                <a:lnTo>
                  <a:pt x="987108" y="1414160"/>
                </a:lnTo>
                <a:lnTo>
                  <a:pt x="988378" y="1420194"/>
                </a:lnTo>
                <a:lnTo>
                  <a:pt x="990282" y="1425593"/>
                </a:lnTo>
                <a:lnTo>
                  <a:pt x="992822" y="1430674"/>
                </a:lnTo>
                <a:lnTo>
                  <a:pt x="995998" y="1435437"/>
                </a:lnTo>
                <a:lnTo>
                  <a:pt x="999172" y="1439884"/>
                </a:lnTo>
                <a:lnTo>
                  <a:pt x="1002982" y="1444330"/>
                </a:lnTo>
                <a:lnTo>
                  <a:pt x="1007110" y="1448140"/>
                </a:lnTo>
                <a:lnTo>
                  <a:pt x="1011872" y="1451634"/>
                </a:lnTo>
                <a:lnTo>
                  <a:pt x="1016635" y="1454492"/>
                </a:lnTo>
                <a:lnTo>
                  <a:pt x="1022032" y="1457033"/>
                </a:lnTo>
                <a:lnTo>
                  <a:pt x="1027112" y="1458938"/>
                </a:lnTo>
                <a:lnTo>
                  <a:pt x="1032828" y="1460526"/>
                </a:lnTo>
                <a:lnTo>
                  <a:pt x="1038542" y="1461479"/>
                </a:lnTo>
                <a:lnTo>
                  <a:pt x="1044575" y="1461796"/>
                </a:lnTo>
                <a:lnTo>
                  <a:pt x="1237298" y="1461796"/>
                </a:lnTo>
                <a:lnTo>
                  <a:pt x="1243330" y="1461479"/>
                </a:lnTo>
                <a:lnTo>
                  <a:pt x="1249362" y="1460526"/>
                </a:lnTo>
                <a:lnTo>
                  <a:pt x="1254760" y="1458938"/>
                </a:lnTo>
                <a:lnTo>
                  <a:pt x="1260475" y="1457033"/>
                </a:lnTo>
                <a:lnTo>
                  <a:pt x="1265555" y="1454492"/>
                </a:lnTo>
                <a:lnTo>
                  <a:pt x="1270635" y="1451634"/>
                </a:lnTo>
                <a:lnTo>
                  <a:pt x="1275080" y="1448140"/>
                </a:lnTo>
                <a:lnTo>
                  <a:pt x="1278890" y="1444330"/>
                </a:lnTo>
                <a:lnTo>
                  <a:pt x="1283018" y="1439884"/>
                </a:lnTo>
                <a:lnTo>
                  <a:pt x="1286510" y="1435437"/>
                </a:lnTo>
                <a:lnTo>
                  <a:pt x="1289368" y="1430674"/>
                </a:lnTo>
                <a:lnTo>
                  <a:pt x="1291908" y="1425593"/>
                </a:lnTo>
                <a:lnTo>
                  <a:pt x="1293812" y="1420194"/>
                </a:lnTo>
                <a:lnTo>
                  <a:pt x="1295400" y="1414160"/>
                </a:lnTo>
                <a:lnTo>
                  <a:pt x="1296035" y="1408761"/>
                </a:lnTo>
                <a:lnTo>
                  <a:pt x="1296352" y="1402727"/>
                </a:lnTo>
                <a:lnTo>
                  <a:pt x="1296352" y="1235683"/>
                </a:lnTo>
                <a:lnTo>
                  <a:pt x="1296035" y="1229649"/>
                </a:lnTo>
                <a:lnTo>
                  <a:pt x="1295400" y="1223615"/>
                </a:lnTo>
                <a:lnTo>
                  <a:pt x="1293812" y="1218216"/>
                </a:lnTo>
                <a:lnTo>
                  <a:pt x="1291908" y="1212500"/>
                </a:lnTo>
                <a:lnTo>
                  <a:pt x="1289368" y="1207419"/>
                </a:lnTo>
                <a:lnTo>
                  <a:pt x="1286510" y="1202338"/>
                </a:lnTo>
                <a:lnTo>
                  <a:pt x="1283018" y="1197892"/>
                </a:lnTo>
                <a:lnTo>
                  <a:pt x="1278890" y="1194081"/>
                </a:lnTo>
                <a:lnTo>
                  <a:pt x="1275080" y="1189952"/>
                </a:lnTo>
                <a:lnTo>
                  <a:pt x="1270635" y="1186459"/>
                </a:lnTo>
                <a:lnTo>
                  <a:pt x="1265555" y="1183601"/>
                </a:lnTo>
                <a:lnTo>
                  <a:pt x="1260475" y="1181060"/>
                </a:lnTo>
                <a:lnTo>
                  <a:pt x="1254760" y="1179155"/>
                </a:lnTo>
                <a:lnTo>
                  <a:pt x="1249362" y="1177567"/>
                </a:lnTo>
                <a:lnTo>
                  <a:pt x="1243330" y="1176932"/>
                </a:lnTo>
                <a:lnTo>
                  <a:pt x="1237298" y="1176614"/>
                </a:lnTo>
                <a:lnTo>
                  <a:pt x="1044575" y="1176614"/>
                </a:lnTo>
                <a:close/>
                <a:moveTo>
                  <a:pt x="629285" y="1176614"/>
                </a:moveTo>
                <a:lnTo>
                  <a:pt x="623252" y="1176932"/>
                </a:lnTo>
                <a:lnTo>
                  <a:pt x="617220" y="1177567"/>
                </a:lnTo>
                <a:lnTo>
                  <a:pt x="611822" y="1179155"/>
                </a:lnTo>
                <a:lnTo>
                  <a:pt x="606108" y="1181060"/>
                </a:lnTo>
                <a:lnTo>
                  <a:pt x="601028" y="1183601"/>
                </a:lnTo>
                <a:lnTo>
                  <a:pt x="596265" y="1186459"/>
                </a:lnTo>
                <a:lnTo>
                  <a:pt x="591820" y="1189952"/>
                </a:lnTo>
                <a:lnTo>
                  <a:pt x="587692" y="1194081"/>
                </a:lnTo>
                <a:lnTo>
                  <a:pt x="583565" y="1197892"/>
                </a:lnTo>
                <a:lnTo>
                  <a:pt x="580072" y="1202338"/>
                </a:lnTo>
                <a:lnTo>
                  <a:pt x="577215" y="1207419"/>
                </a:lnTo>
                <a:lnTo>
                  <a:pt x="574675" y="1212500"/>
                </a:lnTo>
                <a:lnTo>
                  <a:pt x="572770" y="1218216"/>
                </a:lnTo>
                <a:lnTo>
                  <a:pt x="571182" y="1223615"/>
                </a:lnTo>
                <a:lnTo>
                  <a:pt x="570548" y="1229649"/>
                </a:lnTo>
                <a:lnTo>
                  <a:pt x="570230" y="1235683"/>
                </a:lnTo>
                <a:lnTo>
                  <a:pt x="570230" y="1402727"/>
                </a:lnTo>
                <a:lnTo>
                  <a:pt x="570548" y="1408761"/>
                </a:lnTo>
                <a:lnTo>
                  <a:pt x="571182" y="1414160"/>
                </a:lnTo>
                <a:lnTo>
                  <a:pt x="572770" y="1420194"/>
                </a:lnTo>
                <a:lnTo>
                  <a:pt x="574675" y="1425593"/>
                </a:lnTo>
                <a:lnTo>
                  <a:pt x="577215" y="1430674"/>
                </a:lnTo>
                <a:lnTo>
                  <a:pt x="580072" y="1435437"/>
                </a:lnTo>
                <a:lnTo>
                  <a:pt x="583565" y="1439884"/>
                </a:lnTo>
                <a:lnTo>
                  <a:pt x="587692" y="1444330"/>
                </a:lnTo>
                <a:lnTo>
                  <a:pt x="591820" y="1448140"/>
                </a:lnTo>
                <a:lnTo>
                  <a:pt x="596265" y="1451634"/>
                </a:lnTo>
                <a:lnTo>
                  <a:pt x="601028" y="1454492"/>
                </a:lnTo>
                <a:lnTo>
                  <a:pt x="606108" y="1457033"/>
                </a:lnTo>
                <a:lnTo>
                  <a:pt x="611822" y="1458938"/>
                </a:lnTo>
                <a:lnTo>
                  <a:pt x="617220" y="1460526"/>
                </a:lnTo>
                <a:lnTo>
                  <a:pt x="623252" y="1461479"/>
                </a:lnTo>
                <a:lnTo>
                  <a:pt x="629285" y="1461796"/>
                </a:lnTo>
                <a:lnTo>
                  <a:pt x="822008" y="1461796"/>
                </a:lnTo>
                <a:lnTo>
                  <a:pt x="828040" y="1461479"/>
                </a:lnTo>
                <a:lnTo>
                  <a:pt x="834072" y="1460526"/>
                </a:lnTo>
                <a:lnTo>
                  <a:pt x="839470" y="1458938"/>
                </a:lnTo>
                <a:lnTo>
                  <a:pt x="844868" y="1457033"/>
                </a:lnTo>
                <a:lnTo>
                  <a:pt x="849948" y="1454492"/>
                </a:lnTo>
                <a:lnTo>
                  <a:pt x="854710" y="1451634"/>
                </a:lnTo>
                <a:lnTo>
                  <a:pt x="859472" y="1448140"/>
                </a:lnTo>
                <a:lnTo>
                  <a:pt x="863600" y="1444330"/>
                </a:lnTo>
                <a:lnTo>
                  <a:pt x="867410" y="1439884"/>
                </a:lnTo>
                <a:lnTo>
                  <a:pt x="870585" y="1435437"/>
                </a:lnTo>
                <a:lnTo>
                  <a:pt x="873760" y="1430674"/>
                </a:lnTo>
                <a:lnTo>
                  <a:pt x="876300" y="1425593"/>
                </a:lnTo>
                <a:lnTo>
                  <a:pt x="878522" y="1420194"/>
                </a:lnTo>
                <a:lnTo>
                  <a:pt x="879792" y="1414160"/>
                </a:lnTo>
                <a:lnTo>
                  <a:pt x="880745" y="1408761"/>
                </a:lnTo>
                <a:lnTo>
                  <a:pt x="881062" y="1402727"/>
                </a:lnTo>
                <a:lnTo>
                  <a:pt x="881062" y="1235683"/>
                </a:lnTo>
                <a:lnTo>
                  <a:pt x="880745" y="1229649"/>
                </a:lnTo>
                <a:lnTo>
                  <a:pt x="879792" y="1223615"/>
                </a:lnTo>
                <a:lnTo>
                  <a:pt x="878522" y="1218216"/>
                </a:lnTo>
                <a:lnTo>
                  <a:pt x="876300" y="1212500"/>
                </a:lnTo>
                <a:lnTo>
                  <a:pt x="873760" y="1207419"/>
                </a:lnTo>
                <a:lnTo>
                  <a:pt x="870585" y="1202338"/>
                </a:lnTo>
                <a:lnTo>
                  <a:pt x="867410" y="1197892"/>
                </a:lnTo>
                <a:lnTo>
                  <a:pt x="863600" y="1194081"/>
                </a:lnTo>
                <a:lnTo>
                  <a:pt x="859472" y="1189952"/>
                </a:lnTo>
                <a:lnTo>
                  <a:pt x="854710" y="1186459"/>
                </a:lnTo>
                <a:lnTo>
                  <a:pt x="849948" y="1183601"/>
                </a:lnTo>
                <a:lnTo>
                  <a:pt x="844868" y="1181060"/>
                </a:lnTo>
                <a:lnTo>
                  <a:pt x="839470" y="1179155"/>
                </a:lnTo>
                <a:lnTo>
                  <a:pt x="834072" y="1177567"/>
                </a:lnTo>
                <a:lnTo>
                  <a:pt x="828040" y="1176932"/>
                </a:lnTo>
                <a:lnTo>
                  <a:pt x="822008" y="1176614"/>
                </a:lnTo>
                <a:lnTo>
                  <a:pt x="629285" y="1176614"/>
                </a:lnTo>
                <a:close/>
                <a:moveTo>
                  <a:pt x="213678" y="1176614"/>
                </a:moveTo>
                <a:lnTo>
                  <a:pt x="207645" y="1176932"/>
                </a:lnTo>
                <a:lnTo>
                  <a:pt x="201612" y="1177567"/>
                </a:lnTo>
                <a:lnTo>
                  <a:pt x="196215" y="1179155"/>
                </a:lnTo>
                <a:lnTo>
                  <a:pt x="190818" y="1181060"/>
                </a:lnTo>
                <a:lnTo>
                  <a:pt x="185738" y="1183601"/>
                </a:lnTo>
                <a:lnTo>
                  <a:pt x="180975" y="1186459"/>
                </a:lnTo>
                <a:lnTo>
                  <a:pt x="175895" y="1189952"/>
                </a:lnTo>
                <a:lnTo>
                  <a:pt x="171768" y="1194081"/>
                </a:lnTo>
                <a:lnTo>
                  <a:pt x="168275" y="1197892"/>
                </a:lnTo>
                <a:lnTo>
                  <a:pt x="164782" y="1202338"/>
                </a:lnTo>
                <a:lnTo>
                  <a:pt x="161925" y="1207419"/>
                </a:lnTo>
                <a:lnTo>
                  <a:pt x="159385" y="1212500"/>
                </a:lnTo>
                <a:lnTo>
                  <a:pt x="157480" y="1218216"/>
                </a:lnTo>
                <a:lnTo>
                  <a:pt x="155892" y="1223615"/>
                </a:lnTo>
                <a:lnTo>
                  <a:pt x="154940" y="1229649"/>
                </a:lnTo>
                <a:lnTo>
                  <a:pt x="154305" y="1235683"/>
                </a:lnTo>
                <a:lnTo>
                  <a:pt x="154305" y="1402727"/>
                </a:lnTo>
                <a:lnTo>
                  <a:pt x="154940" y="1408761"/>
                </a:lnTo>
                <a:lnTo>
                  <a:pt x="155892" y="1414160"/>
                </a:lnTo>
                <a:lnTo>
                  <a:pt x="157480" y="1420194"/>
                </a:lnTo>
                <a:lnTo>
                  <a:pt x="159385" y="1425593"/>
                </a:lnTo>
                <a:lnTo>
                  <a:pt x="161925" y="1430674"/>
                </a:lnTo>
                <a:lnTo>
                  <a:pt x="164782" y="1435437"/>
                </a:lnTo>
                <a:lnTo>
                  <a:pt x="168275" y="1439884"/>
                </a:lnTo>
                <a:lnTo>
                  <a:pt x="171768" y="1444330"/>
                </a:lnTo>
                <a:lnTo>
                  <a:pt x="175895" y="1448140"/>
                </a:lnTo>
                <a:lnTo>
                  <a:pt x="180975" y="1451634"/>
                </a:lnTo>
                <a:lnTo>
                  <a:pt x="185738" y="1454492"/>
                </a:lnTo>
                <a:lnTo>
                  <a:pt x="190818" y="1457033"/>
                </a:lnTo>
                <a:lnTo>
                  <a:pt x="196215" y="1458938"/>
                </a:lnTo>
                <a:lnTo>
                  <a:pt x="201612" y="1460526"/>
                </a:lnTo>
                <a:lnTo>
                  <a:pt x="207645" y="1461479"/>
                </a:lnTo>
                <a:lnTo>
                  <a:pt x="213678" y="1461796"/>
                </a:lnTo>
                <a:lnTo>
                  <a:pt x="406400" y="1461796"/>
                </a:lnTo>
                <a:lnTo>
                  <a:pt x="412432" y="1461479"/>
                </a:lnTo>
                <a:lnTo>
                  <a:pt x="418148" y="1460526"/>
                </a:lnTo>
                <a:lnTo>
                  <a:pt x="423862" y="1458938"/>
                </a:lnTo>
                <a:lnTo>
                  <a:pt x="429260" y="1457033"/>
                </a:lnTo>
                <a:lnTo>
                  <a:pt x="434658" y="1454492"/>
                </a:lnTo>
                <a:lnTo>
                  <a:pt x="439420" y="1451634"/>
                </a:lnTo>
                <a:lnTo>
                  <a:pt x="443865" y="1448140"/>
                </a:lnTo>
                <a:lnTo>
                  <a:pt x="447992" y="1444330"/>
                </a:lnTo>
                <a:lnTo>
                  <a:pt x="452120" y="1439884"/>
                </a:lnTo>
                <a:lnTo>
                  <a:pt x="455295" y="1435437"/>
                </a:lnTo>
                <a:lnTo>
                  <a:pt x="458470" y="1430674"/>
                </a:lnTo>
                <a:lnTo>
                  <a:pt x="460692" y="1425593"/>
                </a:lnTo>
                <a:lnTo>
                  <a:pt x="462915" y="1420194"/>
                </a:lnTo>
                <a:lnTo>
                  <a:pt x="464185" y="1414160"/>
                </a:lnTo>
                <a:lnTo>
                  <a:pt x="465138" y="1408761"/>
                </a:lnTo>
                <a:lnTo>
                  <a:pt x="465455" y="1402727"/>
                </a:lnTo>
                <a:lnTo>
                  <a:pt x="465455" y="1235683"/>
                </a:lnTo>
                <a:lnTo>
                  <a:pt x="465138" y="1229649"/>
                </a:lnTo>
                <a:lnTo>
                  <a:pt x="464185" y="1223615"/>
                </a:lnTo>
                <a:lnTo>
                  <a:pt x="462915" y="1218216"/>
                </a:lnTo>
                <a:lnTo>
                  <a:pt x="460692" y="1212500"/>
                </a:lnTo>
                <a:lnTo>
                  <a:pt x="458470" y="1207419"/>
                </a:lnTo>
                <a:lnTo>
                  <a:pt x="455295" y="1202338"/>
                </a:lnTo>
                <a:lnTo>
                  <a:pt x="452120" y="1197892"/>
                </a:lnTo>
                <a:lnTo>
                  <a:pt x="447992" y="1194081"/>
                </a:lnTo>
                <a:lnTo>
                  <a:pt x="443865" y="1189952"/>
                </a:lnTo>
                <a:lnTo>
                  <a:pt x="439420" y="1186459"/>
                </a:lnTo>
                <a:lnTo>
                  <a:pt x="434658" y="1183601"/>
                </a:lnTo>
                <a:lnTo>
                  <a:pt x="429260" y="1181060"/>
                </a:lnTo>
                <a:lnTo>
                  <a:pt x="423862" y="1179155"/>
                </a:lnTo>
                <a:lnTo>
                  <a:pt x="418148" y="1177567"/>
                </a:lnTo>
                <a:lnTo>
                  <a:pt x="412432" y="1176932"/>
                </a:lnTo>
                <a:lnTo>
                  <a:pt x="406400" y="1176614"/>
                </a:lnTo>
                <a:lnTo>
                  <a:pt x="213678" y="1176614"/>
                </a:lnTo>
                <a:close/>
                <a:moveTo>
                  <a:pt x="1474305" y="668337"/>
                </a:moveTo>
                <a:lnTo>
                  <a:pt x="1465743" y="668972"/>
                </a:lnTo>
                <a:lnTo>
                  <a:pt x="1458450" y="669607"/>
                </a:lnTo>
                <a:lnTo>
                  <a:pt x="1451157" y="671195"/>
                </a:lnTo>
                <a:lnTo>
                  <a:pt x="1444815" y="673417"/>
                </a:lnTo>
                <a:lnTo>
                  <a:pt x="1439741" y="675957"/>
                </a:lnTo>
                <a:lnTo>
                  <a:pt x="1437204" y="677862"/>
                </a:lnTo>
                <a:lnTo>
                  <a:pt x="1434985" y="679450"/>
                </a:lnTo>
                <a:lnTo>
                  <a:pt x="1432765" y="681355"/>
                </a:lnTo>
                <a:lnTo>
                  <a:pt x="1430862" y="683260"/>
                </a:lnTo>
                <a:lnTo>
                  <a:pt x="1429277" y="685482"/>
                </a:lnTo>
                <a:lnTo>
                  <a:pt x="1427374" y="688022"/>
                </a:lnTo>
                <a:lnTo>
                  <a:pt x="1424837" y="693102"/>
                </a:lnTo>
                <a:lnTo>
                  <a:pt x="1422300" y="698500"/>
                </a:lnTo>
                <a:lnTo>
                  <a:pt x="1420398" y="704532"/>
                </a:lnTo>
                <a:lnTo>
                  <a:pt x="1418495" y="710882"/>
                </a:lnTo>
                <a:lnTo>
                  <a:pt x="1417544" y="717232"/>
                </a:lnTo>
                <a:lnTo>
                  <a:pt x="1416276" y="724217"/>
                </a:lnTo>
                <a:lnTo>
                  <a:pt x="1415958" y="731520"/>
                </a:lnTo>
                <a:lnTo>
                  <a:pt x="1415641" y="739140"/>
                </a:lnTo>
                <a:lnTo>
                  <a:pt x="1415641" y="789305"/>
                </a:lnTo>
                <a:lnTo>
                  <a:pt x="1415958" y="794385"/>
                </a:lnTo>
                <a:lnTo>
                  <a:pt x="1416593" y="800100"/>
                </a:lnTo>
                <a:lnTo>
                  <a:pt x="1417861" y="804862"/>
                </a:lnTo>
                <a:lnTo>
                  <a:pt x="1419447" y="809942"/>
                </a:lnTo>
                <a:lnTo>
                  <a:pt x="1421032" y="814387"/>
                </a:lnTo>
                <a:lnTo>
                  <a:pt x="1423886" y="818832"/>
                </a:lnTo>
                <a:lnTo>
                  <a:pt x="1426423" y="823277"/>
                </a:lnTo>
                <a:lnTo>
                  <a:pt x="1429594" y="827405"/>
                </a:lnTo>
                <a:lnTo>
                  <a:pt x="1433399" y="830897"/>
                </a:lnTo>
                <a:lnTo>
                  <a:pt x="1437838" y="834072"/>
                </a:lnTo>
                <a:lnTo>
                  <a:pt x="1442278" y="836612"/>
                </a:lnTo>
                <a:lnTo>
                  <a:pt x="1447669" y="838835"/>
                </a:lnTo>
                <a:lnTo>
                  <a:pt x="1452742" y="840740"/>
                </a:lnTo>
                <a:lnTo>
                  <a:pt x="1458767" y="842010"/>
                </a:lnTo>
                <a:lnTo>
                  <a:pt x="1465109" y="842645"/>
                </a:lnTo>
                <a:lnTo>
                  <a:pt x="1472085" y="842962"/>
                </a:lnTo>
                <a:lnTo>
                  <a:pt x="1479062" y="842645"/>
                </a:lnTo>
                <a:lnTo>
                  <a:pt x="1485404" y="842010"/>
                </a:lnTo>
                <a:lnTo>
                  <a:pt x="1491429" y="840740"/>
                </a:lnTo>
                <a:lnTo>
                  <a:pt x="1496819" y="838835"/>
                </a:lnTo>
                <a:lnTo>
                  <a:pt x="1501576" y="836295"/>
                </a:lnTo>
                <a:lnTo>
                  <a:pt x="1506015" y="833437"/>
                </a:lnTo>
                <a:lnTo>
                  <a:pt x="1509821" y="829945"/>
                </a:lnTo>
                <a:lnTo>
                  <a:pt x="1512992" y="826135"/>
                </a:lnTo>
                <a:lnTo>
                  <a:pt x="1515845" y="822007"/>
                </a:lnTo>
                <a:lnTo>
                  <a:pt x="1518065" y="817880"/>
                </a:lnTo>
                <a:lnTo>
                  <a:pt x="1520285" y="813435"/>
                </a:lnTo>
                <a:lnTo>
                  <a:pt x="1521870" y="808990"/>
                </a:lnTo>
                <a:lnTo>
                  <a:pt x="1523139" y="804862"/>
                </a:lnTo>
                <a:lnTo>
                  <a:pt x="1524090" y="800417"/>
                </a:lnTo>
                <a:lnTo>
                  <a:pt x="1524724" y="795972"/>
                </a:lnTo>
                <a:lnTo>
                  <a:pt x="1524724" y="791527"/>
                </a:lnTo>
                <a:lnTo>
                  <a:pt x="1524724" y="735965"/>
                </a:lnTo>
                <a:lnTo>
                  <a:pt x="1524724" y="729297"/>
                </a:lnTo>
                <a:lnTo>
                  <a:pt x="1524090" y="722630"/>
                </a:lnTo>
                <a:lnTo>
                  <a:pt x="1523139" y="716597"/>
                </a:lnTo>
                <a:lnTo>
                  <a:pt x="1522188" y="710565"/>
                </a:lnTo>
                <a:lnTo>
                  <a:pt x="1520285" y="704850"/>
                </a:lnTo>
                <a:lnTo>
                  <a:pt x="1518382" y="699135"/>
                </a:lnTo>
                <a:lnTo>
                  <a:pt x="1516163" y="693737"/>
                </a:lnTo>
                <a:lnTo>
                  <a:pt x="1513626" y="688657"/>
                </a:lnTo>
                <a:lnTo>
                  <a:pt x="1510455" y="683577"/>
                </a:lnTo>
                <a:lnTo>
                  <a:pt x="1506967" y="679450"/>
                </a:lnTo>
                <a:lnTo>
                  <a:pt x="1502844" y="676275"/>
                </a:lnTo>
                <a:lnTo>
                  <a:pt x="1498088" y="673417"/>
                </a:lnTo>
                <a:lnTo>
                  <a:pt x="1492697" y="671195"/>
                </a:lnTo>
                <a:lnTo>
                  <a:pt x="1487306" y="669607"/>
                </a:lnTo>
                <a:lnTo>
                  <a:pt x="1480964" y="668972"/>
                </a:lnTo>
                <a:lnTo>
                  <a:pt x="1474305" y="668337"/>
                </a:lnTo>
                <a:close/>
                <a:moveTo>
                  <a:pt x="1465743" y="598487"/>
                </a:moveTo>
                <a:lnTo>
                  <a:pt x="1473037" y="598487"/>
                </a:lnTo>
                <a:lnTo>
                  <a:pt x="1483818" y="599122"/>
                </a:lnTo>
                <a:lnTo>
                  <a:pt x="1494600" y="600075"/>
                </a:lnTo>
                <a:lnTo>
                  <a:pt x="1505381" y="601980"/>
                </a:lnTo>
                <a:lnTo>
                  <a:pt x="1516480" y="604202"/>
                </a:lnTo>
                <a:lnTo>
                  <a:pt x="1521870" y="605790"/>
                </a:lnTo>
                <a:lnTo>
                  <a:pt x="1526944" y="607377"/>
                </a:lnTo>
                <a:lnTo>
                  <a:pt x="1532018" y="609600"/>
                </a:lnTo>
                <a:lnTo>
                  <a:pt x="1537408" y="611822"/>
                </a:lnTo>
                <a:lnTo>
                  <a:pt x="1542165" y="614680"/>
                </a:lnTo>
                <a:lnTo>
                  <a:pt x="1546921" y="617537"/>
                </a:lnTo>
                <a:lnTo>
                  <a:pt x="1551678" y="620395"/>
                </a:lnTo>
                <a:lnTo>
                  <a:pt x="1556117" y="623887"/>
                </a:lnTo>
                <a:lnTo>
                  <a:pt x="1560557" y="627697"/>
                </a:lnTo>
                <a:lnTo>
                  <a:pt x="1564679" y="631507"/>
                </a:lnTo>
                <a:lnTo>
                  <a:pt x="1568484" y="635635"/>
                </a:lnTo>
                <a:lnTo>
                  <a:pt x="1572290" y="640080"/>
                </a:lnTo>
                <a:lnTo>
                  <a:pt x="1575778" y="645160"/>
                </a:lnTo>
                <a:lnTo>
                  <a:pt x="1578949" y="650240"/>
                </a:lnTo>
                <a:lnTo>
                  <a:pt x="1582120" y="655320"/>
                </a:lnTo>
                <a:lnTo>
                  <a:pt x="1584974" y="661035"/>
                </a:lnTo>
                <a:lnTo>
                  <a:pt x="1587510" y="667067"/>
                </a:lnTo>
                <a:lnTo>
                  <a:pt x="1589730" y="673417"/>
                </a:lnTo>
                <a:lnTo>
                  <a:pt x="1591633" y="680085"/>
                </a:lnTo>
                <a:lnTo>
                  <a:pt x="1592901" y="687070"/>
                </a:lnTo>
                <a:lnTo>
                  <a:pt x="1594170" y="694372"/>
                </a:lnTo>
                <a:lnTo>
                  <a:pt x="1594804" y="702310"/>
                </a:lnTo>
                <a:lnTo>
                  <a:pt x="1595121" y="710565"/>
                </a:lnTo>
                <a:lnTo>
                  <a:pt x="1595438" y="718820"/>
                </a:lnTo>
                <a:lnTo>
                  <a:pt x="1595438" y="796925"/>
                </a:lnTo>
                <a:lnTo>
                  <a:pt x="1595121" y="804862"/>
                </a:lnTo>
                <a:lnTo>
                  <a:pt x="1594804" y="812482"/>
                </a:lnTo>
                <a:lnTo>
                  <a:pt x="1594170" y="819785"/>
                </a:lnTo>
                <a:lnTo>
                  <a:pt x="1592901" y="826770"/>
                </a:lnTo>
                <a:lnTo>
                  <a:pt x="1591633" y="833437"/>
                </a:lnTo>
                <a:lnTo>
                  <a:pt x="1589730" y="839787"/>
                </a:lnTo>
                <a:lnTo>
                  <a:pt x="1587510" y="845185"/>
                </a:lnTo>
                <a:lnTo>
                  <a:pt x="1584974" y="850900"/>
                </a:lnTo>
                <a:lnTo>
                  <a:pt x="1582120" y="855980"/>
                </a:lnTo>
                <a:lnTo>
                  <a:pt x="1579266" y="861377"/>
                </a:lnTo>
                <a:lnTo>
                  <a:pt x="1575778" y="865822"/>
                </a:lnTo>
                <a:lnTo>
                  <a:pt x="1572607" y="870267"/>
                </a:lnTo>
                <a:lnTo>
                  <a:pt x="1568801" y="874395"/>
                </a:lnTo>
                <a:lnTo>
                  <a:pt x="1565313" y="878522"/>
                </a:lnTo>
                <a:lnTo>
                  <a:pt x="1561191" y="881697"/>
                </a:lnTo>
                <a:lnTo>
                  <a:pt x="1556752" y="885190"/>
                </a:lnTo>
                <a:lnTo>
                  <a:pt x="1552629" y="888365"/>
                </a:lnTo>
                <a:lnTo>
                  <a:pt x="1547873" y="891222"/>
                </a:lnTo>
                <a:lnTo>
                  <a:pt x="1543116" y="894080"/>
                </a:lnTo>
                <a:lnTo>
                  <a:pt x="1538360" y="896302"/>
                </a:lnTo>
                <a:lnTo>
                  <a:pt x="1533286" y="898525"/>
                </a:lnTo>
                <a:lnTo>
                  <a:pt x="1527895" y="900747"/>
                </a:lnTo>
                <a:lnTo>
                  <a:pt x="1522822" y="902017"/>
                </a:lnTo>
                <a:lnTo>
                  <a:pt x="1517431" y="903922"/>
                </a:lnTo>
                <a:lnTo>
                  <a:pt x="1506650" y="906145"/>
                </a:lnTo>
                <a:lnTo>
                  <a:pt x="1495551" y="908050"/>
                </a:lnTo>
                <a:lnTo>
                  <a:pt x="1484135" y="909320"/>
                </a:lnTo>
                <a:lnTo>
                  <a:pt x="1473037" y="909637"/>
                </a:lnTo>
                <a:lnTo>
                  <a:pt x="1458767" y="908685"/>
                </a:lnTo>
                <a:lnTo>
                  <a:pt x="1451474" y="908367"/>
                </a:lnTo>
                <a:lnTo>
                  <a:pt x="1444815" y="907732"/>
                </a:lnTo>
                <a:lnTo>
                  <a:pt x="1438156" y="906462"/>
                </a:lnTo>
                <a:lnTo>
                  <a:pt x="1431813" y="905510"/>
                </a:lnTo>
                <a:lnTo>
                  <a:pt x="1425789" y="903922"/>
                </a:lnTo>
                <a:lnTo>
                  <a:pt x="1419764" y="902652"/>
                </a:lnTo>
                <a:lnTo>
                  <a:pt x="1413739" y="900747"/>
                </a:lnTo>
                <a:lnTo>
                  <a:pt x="1408348" y="898842"/>
                </a:lnTo>
                <a:lnTo>
                  <a:pt x="1402640" y="896620"/>
                </a:lnTo>
                <a:lnTo>
                  <a:pt x="1397567" y="894080"/>
                </a:lnTo>
                <a:lnTo>
                  <a:pt x="1392176" y="891222"/>
                </a:lnTo>
                <a:lnTo>
                  <a:pt x="1387419" y="888365"/>
                </a:lnTo>
                <a:lnTo>
                  <a:pt x="1382663" y="885190"/>
                </a:lnTo>
                <a:lnTo>
                  <a:pt x="1378223" y="881697"/>
                </a:lnTo>
                <a:lnTo>
                  <a:pt x="1373784" y="878522"/>
                </a:lnTo>
                <a:lnTo>
                  <a:pt x="1369979" y="874712"/>
                </a:lnTo>
                <a:lnTo>
                  <a:pt x="1366173" y="870585"/>
                </a:lnTo>
                <a:lnTo>
                  <a:pt x="1362685" y="866140"/>
                </a:lnTo>
                <a:lnTo>
                  <a:pt x="1359514" y="861695"/>
                </a:lnTo>
                <a:lnTo>
                  <a:pt x="1356660" y="856932"/>
                </a:lnTo>
                <a:lnTo>
                  <a:pt x="1354124" y="851852"/>
                </a:lnTo>
                <a:lnTo>
                  <a:pt x="1351904" y="846772"/>
                </a:lnTo>
                <a:lnTo>
                  <a:pt x="1349684" y="841692"/>
                </a:lnTo>
                <a:lnTo>
                  <a:pt x="1347782" y="835660"/>
                </a:lnTo>
                <a:lnTo>
                  <a:pt x="1346196" y="829627"/>
                </a:lnTo>
                <a:lnTo>
                  <a:pt x="1345245" y="823595"/>
                </a:lnTo>
                <a:lnTo>
                  <a:pt x="1343976" y="817562"/>
                </a:lnTo>
                <a:lnTo>
                  <a:pt x="1343342" y="810895"/>
                </a:lnTo>
                <a:lnTo>
                  <a:pt x="1343025" y="803910"/>
                </a:lnTo>
                <a:lnTo>
                  <a:pt x="1343025" y="796925"/>
                </a:lnTo>
                <a:lnTo>
                  <a:pt x="1343025" y="725805"/>
                </a:lnTo>
                <a:lnTo>
                  <a:pt x="1343025" y="717867"/>
                </a:lnTo>
                <a:lnTo>
                  <a:pt x="1343342" y="709930"/>
                </a:lnTo>
                <a:lnTo>
                  <a:pt x="1343976" y="702945"/>
                </a:lnTo>
                <a:lnTo>
                  <a:pt x="1345245" y="695642"/>
                </a:lnTo>
                <a:lnTo>
                  <a:pt x="1346196" y="688975"/>
                </a:lnTo>
                <a:lnTo>
                  <a:pt x="1347782" y="682307"/>
                </a:lnTo>
                <a:lnTo>
                  <a:pt x="1349684" y="675957"/>
                </a:lnTo>
                <a:lnTo>
                  <a:pt x="1351904" y="669925"/>
                </a:lnTo>
                <a:lnTo>
                  <a:pt x="1354124" y="663892"/>
                </a:lnTo>
                <a:lnTo>
                  <a:pt x="1356660" y="658495"/>
                </a:lnTo>
                <a:lnTo>
                  <a:pt x="1359514" y="652780"/>
                </a:lnTo>
                <a:lnTo>
                  <a:pt x="1362685" y="648017"/>
                </a:lnTo>
                <a:lnTo>
                  <a:pt x="1366173" y="643255"/>
                </a:lnTo>
                <a:lnTo>
                  <a:pt x="1369979" y="638492"/>
                </a:lnTo>
                <a:lnTo>
                  <a:pt x="1373784" y="634365"/>
                </a:lnTo>
                <a:lnTo>
                  <a:pt x="1378223" y="630237"/>
                </a:lnTo>
                <a:lnTo>
                  <a:pt x="1382663" y="626427"/>
                </a:lnTo>
                <a:lnTo>
                  <a:pt x="1387419" y="622617"/>
                </a:lnTo>
                <a:lnTo>
                  <a:pt x="1392176" y="619442"/>
                </a:lnTo>
                <a:lnTo>
                  <a:pt x="1397567" y="616585"/>
                </a:lnTo>
                <a:lnTo>
                  <a:pt x="1402640" y="613410"/>
                </a:lnTo>
                <a:lnTo>
                  <a:pt x="1408348" y="610870"/>
                </a:lnTo>
                <a:lnTo>
                  <a:pt x="1413739" y="608647"/>
                </a:lnTo>
                <a:lnTo>
                  <a:pt x="1419764" y="606425"/>
                </a:lnTo>
                <a:lnTo>
                  <a:pt x="1425789" y="604520"/>
                </a:lnTo>
                <a:lnTo>
                  <a:pt x="1431813" y="602932"/>
                </a:lnTo>
                <a:lnTo>
                  <a:pt x="1438156" y="601662"/>
                </a:lnTo>
                <a:lnTo>
                  <a:pt x="1444815" y="600392"/>
                </a:lnTo>
                <a:lnTo>
                  <a:pt x="1451474" y="599757"/>
                </a:lnTo>
                <a:lnTo>
                  <a:pt x="1458767" y="599122"/>
                </a:lnTo>
                <a:lnTo>
                  <a:pt x="1465743" y="598487"/>
                </a:lnTo>
                <a:close/>
                <a:moveTo>
                  <a:pt x="1106983" y="316052"/>
                </a:moveTo>
                <a:lnTo>
                  <a:pt x="1098697" y="316688"/>
                </a:lnTo>
                <a:lnTo>
                  <a:pt x="1090730" y="317643"/>
                </a:lnTo>
                <a:lnTo>
                  <a:pt x="1083719" y="319234"/>
                </a:lnTo>
                <a:lnTo>
                  <a:pt x="1077664" y="321461"/>
                </a:lnTo>
                <a:lnTo>
                  <a:pt x="1072246" y="324006"/>
                </a:lnTo>
                <a:lnTo>
                  <a:pt x="1069696" y="325597"/>
                </a:lnTo>
                <a:lnTo>
                  <a:pt x="1067465" y="327506"/>
                </a:lnTo>
                <a:lnTo>
                  <a:pt x="1065553" y="329096"/>
                </a:lnTo>
                <a:lnTo>
                  <a:pt x="1063641" y="331323"/>
                </a:lnTo>
                <a:lnTo>
                  <a:pt x="1061729" y="333550"/>
                </a:lnTo>
                <a:lnTo>
                  <a:pt x="1060135" y="335777"/>
                </a:lnTo>
                <a:lnTo>
                  <a:pt x="1057267" y="341186"/>
                </a:lnTo>
                <a:lnTo>
                  <a:pt x="1055036" y="346595"/>
                </a:lnTo>
                <a:lnTo>
                  <a:pt x="1052805" y="352639"/>
                </a:lnTo>
                <a:lnTo>
                  <a:pt x="1051212" y="359002"/>
                </a:lnTo>
                <a:lnTo>
                  <a:pt x="1049937" y="365683"/>
                </a:lnTo>
                <a:lnTo>
                  <a:pt x="1048981" y="372683"/>
                </a:lnTo>
                <a:lnTo>
                  <a:pt x="1048344" y="380636"/>
                </a:lnTo>
                <a:lnTo>
                  <a:pt x="1048344" y="388272"/>
                </a:lnTo>
                <a:lnTo>
                  <a:pt x="1048344" y="438222"/>
                </a:lnTo>
                <a:lnTo>
                  <a:pt x="1048344" y="444266"/>
                </a:lnTo>
                <a:lnTo>
                  <a:pt x="1048981" y="449993"/>
                </a:lnTo>
                <a:lnTo>
                  <a:pt x="1050256" y="455083"/>
                </a:lnTo>
                <a:lnTo>
                  <a:pt x="1051531" y="459856"/>
                </a:lnTo>
                <a:lnTo>
                  <a:pt x="1053443" y="464628"/>
                </a:lnTo>
                <a:lnTo>
                  <a:pt x="1055992" y="469082"/>
                </a:lnTo>
                <a:lnTo>
                  <a:pt x="1059179" y="473218"/>
                </a:lnTo>
                <a:lnTo>
                  <a:pt x="1062366" y="477354"/>
                </a:lnTo>
                <a:lnTo>
                  <a:pt x="1066190" y="480854"/>
                </a:lnTo>
                <a:lnTo>
                  <a:pt x="1070334" y="484035"/>
                </a:lnTo>
                <a:lnTo>
                  <a:pt x="1075114" y="486580"/>
                </a:lnTo>
                <a:lnTo>
                  <a:pt x="1080213" y="488489"/>
                </a:lnTo>
                <a:lnTo>
                  <a:pt x="1085950" y="490398"/>
                </a:lnTo>
                <a:lnTo>
                  <a:pt x="1092005" y="491671"/>
                </a:lnTo>
                <a:lnTo>
                  <a:pt x="1098697" y="492307"/>
                </a:lnTo>
                <a:lnTo>
                  <a:pt x="1105709" y="492625"/>
                </a:lnTo>
                <a:lnTo>
                  <a:pt x="1112401" y="492307"/>
                </a:lnTo>
                <a:lnTo>
                  <a:pt x="1118775" y="491671"/>
                </a:lnTo>
                <a:lnTo>
                  <a:pt x="1124830" y="490080"/>
                </a:lnTo>
                <a:lnTo>
                  <a:pt x="1129930" y="488489"/>
                </a:lnTo>
                <a:lnTo>
                  <a:pt x="1134391" y="486262"/>
                </a:lnTo>
                <a:lnTo>
                  <a:pt x="1138853" y="483399"/>
                </a:lnTo>
                <a:lnTo>
                  <a:pt x="1142677" y="479899"/>
                </a:lnTo>
                <a:lnTo>
                  <a:pt x="1145546" y="476399"/>
                </a:lnTo>
                <a:lnTo>
                  <a:pt x="1148733" y="472263"/>
                </a:lnTo>
                <a:lnTo>
                  <a:pt x="1150963" y="467809"/>
                </a:lnTo>
                <a:lnTo>
                  <a:pt x="1153194" y="463673"/>
                </a:lnTo>
                <a:lnTo>
                  <a:pt x="1154469" y="459219"/>
                </a:lnTo>
                <a:lnTo>
                  <a:pt x="1156063" y="454765"/>
                </a:lnTo>
                <a:lnTo>
                  <a:pt x="1156700" y="450311"/>
                </a:lnTo>
                <a:lnTo>
                  <a:pt x="1157656" y="445539"/>
                </a:lnTo>
                <a:lnTo>
                  <a:pt x="1157656" y="440449"/>
                </a:lnTo>
                <a:lnTo>
                  <a:pt x="1157656" y="385091"/>
                </a:lnTo>
                <a:lnTo>
                  <a:pt x="1157656" y="378409"/>
                </a:lnTo>
                <a:lnTo>
                  <a:pt x="1157337" y="371728"/>
                </a:lnTo>
                <a:lnTo>
                  <a:pt x="1156063" y="365047"/>
                </a:lnTo>
                <a:lnTo>
                  <a:pt x="1154788" y="359002"/>
                </a:lnTo>
                <a:lnTo>
                  <a:pt x="1153513" y="352957"/>
                </a:lnTo>
                <a:lnTo>
                  <a:pt x="1151282" y="347549"/>
                </a:lnTo>
                <a:lnTo>
                  <a:pt x="1149051" y="341822"/>
                </a:lnTo>
                <a:lnTo>
                  <a:pt x="1146502" y="336732"/>
                </a:lnTo>
                <a:lnTo>
                  <a:pt x="1143315" y="331960"/>
                </a:lnTo>
                <a:lnTo>
                  <a:pt x="1139809" y="327824"/>
                </a:lnTo>
                <a:lnTo>
                  <a:pt x="1135666" y="324324"/>
                </a:lnTo>
                <a:lnTo>
                  <a:pt x="1130567" y="321461"/>
                </a:lnTo>
                <a:lnTo>
                  <a:pt x="1125468" y="319234"/>
                </a:lnTo>
                <a:lnTo>
                  <a:pt x="1120050" y="317643"/>
                </a:lnTo>
                <a:lnTo>
                  <a:pt x="1113676" y="316688"/>
                </a:lnTo>
                <a:lnTo>
                  <a:pt x="1106983" y="316052"/>
                </a:lnTo>
                <a:close/>
                <a:moveTo>
                  <a:pt x="1098379" y="247650"/>
                </a:moveTo>
                <a:lnTo>
                  <a:pt x="1105709" y="247650"/>
                </a:lnTo>
                <a:lnTo>
                  <a:pt x="1116544" y="247968"/>
                </a:lnTo>
                <a:lnTo>
                  <a:pt x="1127380" y="249241"/>
                </a:lnTo>
                <a:lnTo>
                  <a:pt x="1138216" y="250832"/>
                </a:lnTo>
                <a:lnTo>
                  <a:pt x="1149370" y="253377"/>
                </a:lnTo>
                <a:lnTo>
                  <a:pt x="1154469" y="254649"/>
                </a:lnTo>
                <a:lnTo>
                  <a:pt x="1160206" y="256558"/>
                </a:lnTo>
                <a:lnTo>
                  <a:pt x="1164986" y="258467"/>
                </a:lnTo>
                <a:lnTo>
                  <a:pt x="1170085" y="261012"/>
                </a:lnTo>
                <a:lnTo>
                  <a:pt x="1175184" y="263558"/>
                </a:lnTo>
                <a:lnTo>
                  <a:pt x="1179965" y="266421"/>
                </a:lnTo>
                <a:lnTo>
                  <a:pt x="1184745" y="269602"/>
                </a:lnTo>
                <a:lnTo>
                  <a:pt x="1189207" y="273102"/>
                </a:lnTo>
                <a:lnTo>
                  <a:pt x="1193669" y="276602"/>
                </a:lnTo>
                <a:lnTo>
                  <a:pt x="1197812" y="280419"/>
                </a:lnTo>
                <a:lnTo>
                  <a:pt x="1201955" y="284873"/>
                </a:lnTo>
                <a:lnTo>
                  <a:pt x="1205779" y="289328"/>
                </a:lnTo>
                <a:lnTo>
                  <a:pt x="1208966" y="294100"/>
                </a:lnTo>
                <a:lnTo>
                  <a:pt x="1212472" y="299190"/>
                </a:lnTo>
                <a:lnTo>
                  <a:pt x="1215340" y="304599"/>
                </a:lnTo>
                <a:lnTo>
                  <a:pt x="1217889" y="310326"/>
                </a:lnTo>
                <a:lnTo>
                  <a:pt x="1220439" y="316052"/>
                </a:lnTo>
                <a:lnTo>
                  <a:pt x="1222670" y="322415"/>
                </a:lnTo>
                <a:lnTo>
                  <a:pt x="1224582" y="329096"/>
                </a:lnTo>
                <a:lnTo>
                  <a:pt x="1226175" y="336414"/>
                </a:lnTo>
                <a:lnTo>
                  <a:pt x="1227450" y="343731"/>
                </a:lnTo>
                <a:lnTo>
                  <a:pt x="1228088" y="351685"/>
                </a:lnTo>
                <a:lnTo>
                  <a:pt x="1228725" y="359639"/>
                </a:lnTo>
                <a:lnTo>
                  <a:pt x="1228725" y="368229"/>
                </a:lnTo>
                <a:lnTo>
                  <a:pt x="1228725" y="446493"/>
                </a:lnTo>
                <a:lnTo>
                  <a:pt x="1228725" y="454447"/>
                </a:lnTo>
                <a:lnTo>
                  <a:pt x="1228088" y="462083"/>
                </a:lnTo>
                <a:lnTo>
                  <a:pt x="1227450" y="469082"/>
                </a:lnTo>
                <a:lnTo>
                  <a:pt x="1226175" y="476399"/>
                </a:lnTo>
                <a:lnTo>
                  <a:pt x="1224582" y="482762"/>
                </a:lnTo>
                <a:lnTo>
                  <a:pt x="1222670" y="488807"/>
                </a:lnTo>
                <a:lnTo>
                  <a:pt x="1220439" y="494852"/>
                </a:lnTo>
                <a:lnTo>
                  <a:pt x="1217889" y="500579"/>
                </a:lnTo>
                <a:lnTo>
                  <a:pt x="1215340" y="505669"/>
                </a:lnTo>
                <a:lnTo>
                  <a:pt x="1212472" y="510441"/>
                </a:lnTo>
                <a:lnTo>
                  <a:pt x="1208966" y="515532"/>
                </a:lnTo>
                <a:lnTo>
                  <a:pt x="1205779" y="519986"/>
                </a:lnTo>
                <a:lnTo>
                  <a:pt x="1201955" y="523804"/>
                </a:lnTo>
                <a:lnTo>
                  <a:pt x="1198130" y="527621"/>
                </a:lnTo>
                <a:lnTo>
                  <a:pt x="1193987" y="531439"/>
                </a:lnTo>
                <a:lnTo>
                  <a:pt x="1189844" y="534621"/>
                </a:lnTo>
                <a:lnTo>
                  <a:pt x="1185382" y="538120"/>
                </a:lnTo>
                <a:lnTo>
                  <a:pt x="1180602" y="540666"/>
                </a:lnTo>
                <a:lnTo>
                  <a:pt x="1176140" y="543529"/>
                </a:lnTo>
                <a:lnTo>
                  <a:pt x="1171360" y="546074"/>
                </a:lnTo>
                <a:lnTo>
                  <a:pt x="1166261" y="548301"/>
                </a:lnTo>
                <a:lnTo>
                  <a:pt x="1160843" y="549892"/>
                </a:lnTo>
                <a:lnTo>
                  <a:pt x="1155744" y="551801"/>
                </a:lnTo>
                <a:lnTo>
                  <a:pt x="1150326" y="553392"/>
                </a:lnTo>
                <a:lnTo>
                  <a:pt x="1139172" y="555937"/>
                </a:lnTo>
                <a:lnTo>
                  <a:pt x="1128017" y="557527"/>
                </a:lnTo>
                <a:lnTo>
                  <a:pt x="1116863" y="558482"/>
                </a:lnTo>
                <a:lnTo>
                  <a:pt x="1105709" y="558800"/>
                </a:lnTo>
                <a:lnTo>
                  <a:pt x="1091049" y="558482"/>
                </a:lnTo>
                <a:lnTo>
                  <a:pt x="1084037" y="558164"/>
                </a:lnTo>
                <a:lnTo>
                  <a:pt x="1077345" y="557527"/>
                </a:lnTo>
                <a:lnTo>
                  <a:pt x="1070652" y="556255"/>
                </a:lnTo>
                <a:lnTo>
                  <a:pt x="1064278" y="555300"/>
                </a:lnTo>
                <a:lnTo>
                  <a:pt x="1057904" y="553710"/>
                </a:lnTo>
                <a:lnTo>
                  <a:pt x="1052168" y="552119"/>
                </a:lnTo>
                <a:lnTo>
                  <a:pt x="1046113" y="550528"/>
                </a:lnTo>
                <a:lnTo>
                  <a:pt x="1040376" y="548301"/>
                </a:lnTo>
                <a:lnTo>
                  <a:pt x="1034958" y="546074"/>
                </a:lnTo>
                <a:lnTo>
                  <a:pt x="1029541" y="543529"/>
                </a:lnTo>
                <a:lnTo>
                  <a:pt x="1024441" y="540666"/>
                </a:lnTo>
                <a:lnTo>
                  <a:pt x="1019661" y="537802"/>
                </a:lnTo>
                <a:lnTo>
                  <a:pt x="1014881" y="534621"/>
                </a:lnTo>
                <a:lnTo>
                  <a:pt x="1010100" y="531439"/>
                </a:lnTo>
                <a:lnTo>
                  <a:pt x="1006276" y="527940"/>
                </a:lnTo>
                <a:lnTo>
                  <a:pt x="1002133" y="523804"/>
                </a:lnTo>
                <a:lnTo>
                  <a:pt x="998308" y="519986"/>
                </a:lnTo>
                <a:lnTo>
                  <a:pt x="994484" y="515850"/>
                </a:lnTo>
                <a:lnTo>
                  <a:pt x="991616" y="511396"/>
                </a:lnTo>
                <a:lnTo>
                  <a:pt x="988748" y="506305"/>
                </a:lnTo>
                <a:lnTo>
                  <a:pt x="985879" y="501533"/>
                </a:lnTo>
                <a:lnTo>
                  <a:pt x="983648" y="496443"/>
                </a:lnTo>
                <a:lnTo>
                  <a:pt x="981418" y="490716"/>
                </a:lnTo>
                <a:lnTo>
                  <a:pt x="979824" y="485308"/>
                </a:lnTo>
                <a:lnTo>
                  <a:pt x="978231" y="479263"/>
                </a:lnTo>
                <a:lnTo>
                  <a:pt x="976956" y="473218"/>
                </a:lnTo>
                <a:lnTo>
                  <a:pt x="976000" y="466855"/>
                </a:lnTo>
                <a:lnTo>
                  <a:pt x="975044" y="460174"/>
                </a:lnTo>
                <a:lnTo>
                  <a:pt x="974725" y="453493"/>
                </a:lnTo>
                <a:lnTo>
                  <a:pt x="974725" y="446493"/>
                </a:lnTo>
                <a:lnTo>
                  <a:pt x="974725" y="373955"/>
                </a:lnTo>
                <a:lnTo>
                  <a:pt x="974725" y="366002"/>
                </a:lnTo>
                <a:lnTo>
                  <a:pt x="975044" y="358684"/>
                </a:lnTo>
                <a:lnTo>
                  <a:pt x="976000" y="351049"/>
                </a:lnTo>
                <a:lnTo>
                  <a:pt x="976956" y="344049"/>
                </a:lnTo>
                <a:lnTo>
                  <a:pt x="978231" y="337368"/>
                </a:lnTo>
                <a:lnTo>
                  <a:pt x="979824" y="331005"/>
                </a:lnTo>
                <a:lnTo>
                  <a:pt x="981418" y="324642"/>
                </a:lnTo>
                <a:lnTo>
                  <a:pt x="983648" y="318915"/>
                </a:lnTo>
                <a:lnTo>
                  <a:pt x="985879" y="312871"/>
                </a:lnTo>
                <a:lnTo>
                  <a:pt x="988748" y="307144"/>
                </a:lnTo>
                <a:lnTo>
                  <a:pt x="991616" y="302054"/>
                </a:lnTo>
                <a:lnTo>
                  <a:pt x="994484" y="296963"/>
                </a:lnTo>
                <a:lnTo>
                  <a:pt x="998308" y="291873"/>
                </a:lnTo>
                <a:lnTo>
                  <a:pt x="1002133" y="287419"/>
                </a:lnTo>
                <a:lnTo>
                  <a:pt x="1006276" y="283283"/>
                </a:lnTo>
                <a:lnTo>
                  <a:pt x="1010100" y="279465"/>
                </a:lnTo>
                <a:lnTo>
                  <a:pt x="1014881" y="275329"/>
                </a:lnTo>
                <a:lnTo>
                  <a:pt x="1019661" y="271829"/>
                </a:lnTo>
                <a:lnTo>
                  <a:pt x="1024441" y="268648"/>
                </a:lnTo>
                <a:lnTo>
                  <a:pt x="1029541" y="265148"/>
                </a:lnTo>
                <a:lnTo>
                  <a:pt x="1034958" y="262603"/>
                </a:lnTo>
                <a:lnTo>
                  <a:pt x="1040376" y="260058"/>
                </a:lnTo>
                <a:lnTo>
                  <a:pt x="1046113" y="257831"/>
                </a:lnTo>
                <a:lnTo>
                  <a:pt x="1052168" y="255604"/>
                </a:lnTo>
                <a:lnTo>
                  <a:pt x="1057904" y="253695"/>
                </a:lnTo>
                <a:lnTo>
                  <a:pt x="1064278" y="252104"/>
                </a:lnTo>
                <a:lnTo>
                  <a:pt x="1070652" y="250832"/>
                </a:lnTo>
                <a:lnTo>
                  <a:pt x="1077345" y="249559"/>
                </a:lnTo>
                <a:lnTo>
                  <a:pt x="1084037" y="248923"/>
                </a:lnTo>
                <a:lnTo>
                  <a:pt x="1091049" y="247968"/>
                </a:lnTo>
                <a:lnTo>
                  <a:pt x="1098379" y="247650"/>
                </a:lnTo>
                <a:close/>
                <a:moveTo>
                  <a:pt x="1435735" y="244475"/>
                </a:moveTo>
                <a:lnTo>
                  <a:pt x="1488122" y="244475"/>
                </a:lnTo>
                <a:lnTo>
                  <a:pt x="1493838" y="244793"/>
                </a:lnTo>
                <a:lnTo>
                  <a:pt x="1496060" y="245110"/>
                </a:lnTo>
                <a:lnTo>
                  <a:pt x="1497648" y="246063"/>
                </a:lnTo>
                <a:lnTo>
                  <a:pt x="1499235" y="246698"/>
                </a:lnTo>
                <a:lnTo>
                  <a:pt x="1500505" y="247968"/>
                </a:lnTo>
                <a:lnTo>
                  <a:pt x="1501140" y="248920"/>
                </a:lnTo>
                <a:lnTo>
                  <a:pt x="1501775" y="250190"/>
                </a:lnTo>
                <a:lnTo>
                  <a:pt x="1501775" y="252095"/>
                </a:lnTo>
                <a:lnTo>
                  <a:pt x="1501458" y="253683"/>
                </a:lnTo>
                <a:lnTo>
                  <a:pt x="1500505" y="258128"/>
                </a:lnTo>
                <a:lnTo>
                  <a:pt x="1497648" y="264160"/>
                </a:lnTo>
                <a:lnTo>
                  <a:pt x="1493838" y="271780"/>
                </a:lnTo>
                <a:lnTo>
                  <a:pt x="1178878" y="883603"/>
                </a:lnTo>
                <a:lnTo>
                  <a:pt x="1175068" y="890588"/>
                </a:lnTo>
                <a:lnTo>
                  <a:pt x="1171575" y="896621"/>
                </a:lnTo>
                <a:lnTo>
                  <a:pt x="1168718" y="901066"/>
                </a:lnTo>
                <a:lnTo>
                  <a:pt x="1165860" y="904241"/>
                </a:lnTo>
                <a:lnTo>
                  <a:pt x="1164590" y="905511"/>
                </a:lnTo>
                <a:lnTo>
                  <a:pt x="1163002" y="906463"/>
                </a:lnTo>
                <a:lnTo>
                  <a:pt x="1161098" y="907416"/>
                </a:lnTo>
                <a:lnTo>
                  <a:pt x="1159192" y="908051"/>
                </a:lnTo>
                <a:lnTo>
                  <a:pt x="1154748" y="909321"/>
                </a:lnTo>
                <a:lnTo>
                  <a:pt x="1149668" y="909638"/>
                </a:lnTo>
                <a:lnTo>
                  <a:pt x="1098232" y="909638"/>
                </a:lnTo>
                <a:lnTo>
                  <a:pt x="1091565" y="909321"/>
                </a:lnTo>
                <a:lnTo>
                  <a:pt x="1089025" y="908368"/>
                </a:lnTo>
                <a:lnTo>
                  <a:pt x="1086485" y="907733"/>
                </a:lnTo>
                <a:lnTo>
                  <a:pt x="1084580" y="907098"/>
                </a:lnTo>
                <a:lnTo>
                  <a:pt x="1082675" y="905828"/>
                </a:lnTo>
                <a:lnTo>
                  <a:pt x="1081405" y="904876"/>
                </a:lnTo>
                <a:lnTo>
                  <a:pt x="1080452" y="903288"/>
                </a:lnTo>
                <a:lnTo>
                  <a:pt x="1079818" y="901383"/>
                </a:lnTo>
                <a:lnTo>
                  <a:pt x="1079500" y="899478"/>
                </a:lnTo>
                <a:lnTo>
                  <a:pt x="1079500" y="896938"/>
                </a:lnTo>
                <a:lnTo>
                  <a:pt x="1080135" y="894398"/>
                </a:lnTo>
                <a:lnTo>
                  <a:pt x="1080770" y="891223"/>
                </a:lnTo>
                <a:lnTo>
                  <a:pt x="1082040" y="888048"/>
                </a:lnTo>
                <a:lnTo>
                  <a:pt x="1085850" y="880111"/>
                </a:lnTo>
                <a:lnTo>
                  <a:pt x="1399540" y="269558"/>
                </a:lnTo>
                <a:lnTo>
                  <a:pt x="1403350" y="262573"/>
                </a:lnTo>
                <a:lnTo>
                  <a:pt x="1407160" y="257175"/>
                </a:lnTo>
                <a:lnTo>
                  <a:pt x="1410335" y="252730"/>
                </a:lnTo>
                <a:lnTo>
                  <a:pt x="1413510" y="249555"/>
                </a:lnTo>
                <a:lnTo>
                  <a:pt x="1414780" y="248603"/>
                </a:lnTo>
                <a:lnTo>
                  <a:pt x="1416685" y="247333"/>
                </a:lnTo>
                <a:lnTo>
                  <a:pt x="1418908" y="246698"/>
                </a:lnTo>
                <a:lnTo>
                  <a:pt x="1421448" y="246063"/>
                </a:lnTo>
                <a:lnTo>
                  <a:pt x="1427798" y="244793"/>
                </a:lnTo>
                <a:lnTo>
                  <a:pt x="1435735" y="244475"/>
                </a:lnTo>
                <a:close/>
                <a:moveTo>
                  <a:pt x="207645" y="180383"/>
                </a:moveTo>
                <a:lnTo>
                  <a:pt x="201612" y="181653"/>
                </a:lnTo>
                <a:lnTo>
                  <a:pt x="196215" y="183241"/>
                </a:lnTo>
                <a:lnTo>
                  <a:pt x="190818" y="184829"/>
                </a:lnTo>
                <a:lnTo>
                  <a:pt x="185738" y="187687"/>
                </a:lnTo>
                <a:lnTo>
                  <a:pt x="180975" y="190545"/>
                </a:lnTo>
                <a:lnTo>
                  <a:pt x="175895" y="193721"/>
                </a:lnTo>
                <a:lnTo>
                  <a:pt x="171768" y="197532"/>
                </a:lnTo>
                <a:lnTo>
                  <a:pt x="168275" y="201660"/>
                </a:lnTo>
                <a:lnTo>
                  <a:pt x="164782" y="206424"/>
                </a:lnTo>
                <a:lnTo>
                  <a:pt x="161925" y="211187"/>
                </a:lnTo>
                <a:lnTo>
                  <a:pt x="159385" y="216586"/>
                </a:lnTo>
                <a:lnTo>
                  <a:pt x="157480" y="221667"/>
                </a:lnTo>
                <a:lnTo>
                  <a:pt x="155892" y="227384"/>
                </a:lnTo>
                <a:lnTo>
                  <a:pt x="154940" y="233417"/>
                </a:lnTo>
                <a:lnTo>
                  <a:pt x="154305" y="239134"/>
                </a:lnTo>
                <a:lnTo>
                  <a:pt x="154305" y="922872"/>
                </a:lnTo>
                <a:lnTo>
                  <a:pt x="154940" y="929224"/>
                </a:lnTo>
                <a:lnTo>
                  <a:pt x="155892" y="934940"/>
                </a:lnTo>
                <a:lnTo>
                  <a:pt x="157480" y="940339"/>
                </a:lnTo>
                <a:lnTo>
                  <a:pt x="159385" y="946055"/>
                </a:lnTo>
                <a:lnTo>
                  <a:pt x="161925" y="951136"/>
                </a:lnTo>
                <a:lnTo>
                  <a:pt x="164782" y="956217"/>
                </a:lnTo>
                <a:lnTo>
                  <a:pt x="168275" y="960663"/>
                </a:lnTo>
                <a:lnTo>
                  <a:pt x="171768" y="965109"/>
                </a:lnTo>
                <a:lnTo>
                  <a:pt x="175895" y="968603"/>
                </a:lnTo>
                <a:lnTo>
                  <a:pt x="180975" y="972096"/>
                </a:lnTo>
                <a:lnTo>
                  <a:pt x="185738" y="974954"/>
                </a:lnTo>
                <a:lnTo>
                  <a:pt x="190818" y="977495"/>
                </a:lnTo>
                <a:lnTo>
                  <a:pt x="196215" y="979400"/>
                </a:lnTo>
                <a:lnTo>
                  <a:pt x="201612" y="980988"/>
                </a:lnTo>
                <a:lnTo>
                  <a:pt x="207645" y="982258"/>
                </a:lnTo>
                <a:lnTo>
                  <a:pt x="213678" y="982258"/>
                </a:lnTo>
                <a:lnTo>
                  <a:pt x="1653222" y="982258"/>
                </a:lnTo>
                <a:lnTo>
                  <a:pt x="1659255" y="982258"/>
                </a:lnTo>
                <a:lnTo>
                  <a:pt x="1664970" y="980988"/>
                </a:lnTo>
                <a:lnTo>
                  <a:pt x="1670685" y="979400"/>
                </a:lnTo>
                <a:lnTo>
                  <a:pt x="1676082" y="977495"/>
                </a:lnTo>
                <a:lnTo>
                  <a:pt x="1681162" y="974954"/>
                </a:lnTo>
                <a:lnTo>
                  <a:pt x="1685925" y="972096"/>
                </a:lnTo>
                <a:lnTo>
                  <a:pt x="1690688" y="968603"/>
                </a:lnTo>
                <a:lnTo>
                  <a:pt x="1694815" y="965109"/>
                </a:lnTo>
                <a:lnTo>
                  <a:pt x="1698625" y="960663"/>
                </a:lnTo>
                <a:lnTo>
                  <a:pt x="1701800" y="956217"/>
                </a:lnTo>
                <a:lnTo>
                  <a:pt x="1704658" y="951136"/>
                </a:lnTo>
                <a:lnTo>
                  <a:pt x="1707515" y="946055"/>
                </a:lnTo>
                <a:lnTo>
                  <a:pt x="1709420" y="940339"/>
                </a:lnTo>
                <a:lnTo>
                  <a:pt x="1710690" y="934940"/>
                </a:lnTo>
                <a:lnTo>
                  <a:pt x="1711960" y="929224"/>
                </a:lnTo>
                <a:lnTo>
                  <a:pt x="1712278" y="922872"/>
                </a:lnTo>
                <a:lnTo>
                  <a:pt x="1712278" y="239134"/>
                </a:lnTo>
                <a:lnTo>
                  <a:pt x="1711960" y="233417"/>
                </a:lnTo>
                <a:lnTo>
                  <a:pt x="1710690" y="227384"/>
                </a:lnTo>
                <a:lnTo>
                  <a:pt x="1709420" y="221667"/>
                </a:lnTo>
                <a:lnTo>
                  <a:pt x="1707515" y="216586"/>
                </a:lnTo>
                <a:lnTo>
                  <a:pt x="1704658" y="211187"/>
                </a:lnTo>
                <a:lnTo>
                  <a:pt x="1701800" y="206424"/>
                </a:lnTo>
                <a:lnTo>
                  <a:pt x="1698625" y="201660"/>
                </a:lnTo>
                <a:lnTo>
                  <a:pt x="1694815" y="197532"/>
                </a:lnTo>
                <a:lnTo>
                  <a:pt x="1690688" y="193721"/>
                </a:lnTo>
                <a:lnTo>
                  <a:pt x="1685925" y="190545"/>
                </a:lnTo>
                <a:lnTo>
                  <a:pt x="1681162" y="187687"/>
                </a:lnTo>
                <a:lnTo>
                  <a:pt x="1676082" y="184829"/>
                </a:lnTo>
                <a:lnTo>
                  <a:pt x="1670685" y="183241"/>
                </a:lnTo>
                <a:lnTo>
                  <a:pt x="1664970" y="181653"/>
                </a:lnTo>
                <a:lnTo>
                  <a:pt x="1659255" y="180383"/>
                </a:lnTo>
                <a:lnTo>
                  <a:pt x="1653222" y="180383"/>
                </a:lnTo>
                <a:lnTo>
                  <a:pt x="213678" y="180383"/>
                </a:lnTo>
                <a:lnTo>
                  <a:pt x="207645" y="180383"/>
                </a:lnTo>
                <a:close/>
                <a:moveTo>
                  <a:pt x="78740" y="0"/>
                </a:moveTo>
                <a:lnTo>
                  <a:pt x="1788160" y="0"/>
                </a:lnTo>
                <a:lnTo>
                  <a:pt x="1795780" y="318"/>
                </a:lnTo>
                <a:lnTo>
                  <a:pt x="1803718" y="1270"/>
                </a:lnTo>
                <a:lnTo>
                  <a:pt x="1811338" y="3493"/>
                </a:lnTo>
                <a:lnTo>
                  <a:pt x="1818640" y="6352"/>
                </a:lnTo>
                <a:lnTo>
                  <a:pt x="1825625" y="9527"/>
                </a:lnTo>
                <a:lnTo>
                  <a:pt x="1831975" y="13338"/>
                </a:lnTo>
                <a:lnTo>
                  <a:pt x="1837690" y="18102"/>
                </a:lnTo>
                <a:lnTo>
                  <a:pt x="1843722" y="22865"/>
                </a:lnTo>
                <a:lnTo>
                  <a:pt x="1848485" y="28582"/>
                </a:lnTo>
                <a:lnTo>
                  <a:pt x="1852930" y="34933"/>
                </a:lnTo>
                <a:lnTo>
                  <a:pt x="1857058" y="41285"/>
                </a:lnTo>
                <a:lnTo>
                  <a:pt x="1860550" y="48271"/>
                </a:lnTo>
                <a:lnTo>
                  <a:pt x="1863090" y="55258"/>
                </a:lnTo>
                <a:lnTo>
                  <a:pt x="1865312" y="62562"/>
                </a:lnTo>
                <a:lnTo>
                  <a:pt x="1866582" y="70502"/>
                </a:lnTo>
                <a:lnTo>
                  <a:pt x="1866900" y="78759"/>
                </a:lnTo>
                <a:lnTo>
                  <a:pt x="1866900" y="2624755"/>
                </a:lnTo>
                <a:lnTo>
                  <a:pt x="1866582" y="2633012"/>
                </a:lnTo>
                <a:lnTo>
                  <a:pt x="1865312" y="2640633"/>
                </a:lnTo>
                <a:lnTo>
                  <a:pt x="1863090" y="2648255"/>
                </a:lnTo>
                <a:lnTo>
                  <a:pt x="1860550" y="2655559"/>
                </a:lnTo>
                <a:lnTo>
                  <a:pt x="1857058" y="2662228"/>
                </a:lnTo>
                <a:lnTo>
                  <a:pt x="1852930" y="2668580"/>
                </a:lnTo>
                <a:lnTo>
                  <a:pt x="1848485" y="2674931"/>
                </a:lnTo>
                <a:lnTo>
                  <a:pt x="1843722" y="2680330"/>
                </a:lnTo>
                <a:lnTo>
                  <a:pt x="1837690" y="2685729"/>
                </a:lnTo>
                <a:lnTo>
                  <a:pt x="1831975" y="2690175"/>
                </a:lnTo>
                <a:lnTo>
                  <a:pt x="1825625" y="2693986"/>
                </a:lnTo>
                <a:lnTo>
                  <a:pt x="1818640" y="2697162"/>
                </a:lnTo>
                <a:lnTo>
                  <a:pt x="1811338" y="2700020"/>
                </a:lnTo>
                <a:lnTo>
                  <a:pt x="1803718" y="2701925"/>
                </a:lnTo>
                <a:lnTo>
                  <a:pt x="1795780" y="2703196"/>
                </a:lnTo>
                <a:lnTo>
                  <a:pt x="1788160" y="2703513"/>
                </a:lnTo>
                <a:lnTo>
                  <a:pt x="78740" y="2703513"/>
                </a:lnTo>
                <a:lnTo>
                  <a:pt x="70802" y="2703196"/>
                </a:lnTo>
                <a:lnTo>
                  <a:pt x="63182" y="2701925"/>
                </a:lnTo>
                <a:lnTo>
                  <a:pt x="55562" y="2700020"/>
                </a:lnTo>
                <a:lnTo>
                  <a:pt x="48260" y="2697162"/>
                </a:lnTo>
                <a:lnTo>
                  <a:pt x="41592" y="2693986"/>
                </a:lnTo>
                <a:lnTo>
                  <a:pt x="34925" y="2690175"/>
                </a:lnTo>
                <a:lnTo>
                  <a:pt x="28892" y="2685729"/>
                </a:lnTo>
                <a:lnTo>
                  <a:pt x="23178" y="2680330"/>
                </a:lnTo>
                <a:lnTo>
                  <a:pt x="18098" y="2674931"/>
                </a:lnTo>
                <a:lnTo>
                  <a:pt x="13652" y="2668580"/>
                </a:lnTo>
                <a:lnTo>
                  <a:pt x="9525" y="2662228"/>
                </a:lnTo>
                <a:lnTo>
                  <a:pt x="6350" y="2655559"/>
                </a:lnTo>
                <a:lnTo>
                  <a:pt x="3492" y="2648255"/>
                </a:lnTo>
                <a:lnTo>
                  <a:pt x="1905" y="2640633"/>
                </a:lnTo>
                <a:lnTo>
                  <a:pt x="318" y="2633012"/>
                </a:lnTo>
                <a:lnTo>
                  <a:pt x="0" y="2624755"/>
                </a:lnTo>
                <a:lnTo>
                  <a:pt x="0" y="78759"/>
                </a:lnTo>
                <a:lnTo>
                  <a:pt x="318" y="70502"/>
                </a:lnTo>
                <a:lnTo>
                  <a:pt x="1905" y="62562"/>
                </a:lnTo>
                <a:lnTo>
                  <a:pt x="3492" y="55258"/>
                </a:lnTo>
                <a:lnTo>
                  <a:pt x="6350" y="48271"/>
                </a:lnTo>
                <a:lnTo>
                  <a:pt x="9525" y="41285"/>
                </a:lnTo>
                <a:lnTo>
                  <a:pt x="13652" y="34933"/>
                </a:lnTo>
                <a:lnTo>
                  <a:pt x="18098" y="28582"/>
                </a:lnTo>
                <a:lnTo>
                  <a:pt x="23178" y="22865"/>
                </a:lnTo>
                <a:lnTo>
                  <a:pt x="28892" y="18102"/>
                </a:lnTo>
                <a:lnTo>
                  <a:pt x="34925" y="13338"/>
                </a:lnTo>
                <a:lnTo>
                  <a:pt x="41592" y="9527"/>
                </a:lnTo>
                <a:lnTo>
                  <a:pt x="48260" y="6352"/>
                </a:lnTo>
                <a:lnTo>
                  <a:pt x="55562" y="3493"/>
                </a:lnTo>
                <a:lnTo>
                  <a:pt x="63182" y="1270"/>
                </a:lnTo>
                <a:lnTo>
                  <a:pt x="70802" y="318"/>
                </a:lnTo>
                <a:lnTo>
                  <a:pt x="787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4" name="KSO_Shape"/>
          <p:cNvSpPr/>
          <p:nvPr>
            <p:custDataLst>
              <p:tags r:id="rId16"/>
            </p:custDataLst>
          </p:nvPr>
        </p:nvSpPr>
        <p:spPr>
          <a:xfrm>
            <a:off x="3982537" y="5038984"/>
            <a:ext cx="98868" cy="370755"/>
          </a:xfrm>
          <a:custGeom>
            <a:avLst/>
            <a:gdLst>
              <a:gd name="connsiteX0" fmla="*/ 68824 w 586846"/>
              <a:gd name="connsiteY0" fmla="*/ 1723528 h 2207149"/>
              <a:gd name="connsiteX1" fmla="*/ 229234 w 586846"/>
              <a:gd name="connsiteY1" fmla="*/ 1999898 h 2207149"/>
              <a:gd name="connsiteX2" fmla="*/ 395081 w 586846"/>
              <a:gd name="connsiteY2" fmla="*/ 1968031 h 2207149"/>
              <a:gd name="connsiteX3" fmla="*/ 530795 w 586846"/>
              <a:gd name="connsiteY3" fmla="*/ 1725944 h 2207149"/>
              <a:gd name="connsiteX4" fmla="*/ 306023 w 586846"/>
              <a:gd name="connsiteY4" fmla="*/ 76465 h 2207149"/>
              <a:gd name="connsiteX5" fmla="*/ 306023 w 586846"/>
              <a:gd name="connsiteY5" fmla="*/ 1514740 h 2207149"/>
              <a:gd name="connsiteX6" fmla="*/ 529167 w 586846"/>
              <a:gd name="connsiteY6" fmla="*/ 1514740 h 2207149"/>
              <a:gd name="connsiteX7" fmla="*/ 529167 w 586846"/>
              <a:gd name="connsiteY7" fmla="*/ 155048 h 2207149"/>
              <a:gd name="connsiteX8" fmla="*/ 450584 w 586846"/>
              <a:gd name="connsiteY8" fmla="*/ 76465 h 2207149"/>
              <a:gd name="connsiteX9" fmla="*/ 136262 w 586846"/>
              <a:gd name="connsiteY9" fmla="*/ 76465 h 2207149"/>
              <a:gd name="connsiteX10" fmla="*/ 57679 w 586846"/>
              <a:gd name="connsiteY10" fmla="*/ 155048 h 2207149"/>
              <a:gd name="connsiteX11" fmla="*/ 57679 w 586846"/>
              <a:gd name="connsiteY11" fmla="*/ 1514740 h 2207149"/>
              <a:gd name="connsiteX12" fmla="*/ 280823 w 586846"/>
              <a:gd name="connsiteY12" fmla="*/ 1514740 h 2207149"/>
              <a:gd name="connsiteX13" fmla="*/ 280823 w 586846"/>
              <a:gd name="connsiteY13" fmla="*/ 76465 h 2207149"/>
              <a:gd name="connsiteX14" fmla="*/ 97810 w 586846"/>
              <a:gd name="connsiteY14" fmla="*/ 0 h 2207149"/>
              <a:gd name="connsiteX15" fmla="*/ 489036 w 586846"/>
              <a:gd name="connsiteY15" fmla="*/ 0 h 2207149"/>
              <a:gd name="connsiteX16" fmla="*/ 586846 w 586846"/>
              <a:gd name="connsiteY16" fmla="*/ 97810 h 2207149"/>
              <a:gd name="connsiteX17" fmla="*/ 586846 w 586846"/>
              <a:gd name="connsiteY17" fmla="*/ 1690953 h 2207149"/>
              <a:gd name="connsiteX18" fmla="*/ 586517 w 586846"/>
              <a:gd name="connsiteY18" fmla="*/ 1690953 h 2207149"/>
              <a:gd name="connsiteX19" fmla="*/ 586514 w 586846"/>
              <a:gd name="connsiteY19" fmla="*/ 1691828 h 2207149"/>
              <a:gd name="connsiteX20" fmla="*/ 586823 w 586846"/>
              <a:gd name="connsiteY20" fmla="*/ 1691829 h 2207149"/>
              <a:gd name="connsiteX21" fmla="*/ 586812 w 586846"/>
              <a:gd name="connsiteY21" fmla="*/ 1694880 h 2207149"/>
              <a:gd name="connsiteX22" fmla="*/ 299633 w 586846"/>
              <a:gd name="connsiteY22" fmla="*/ 2207149 h 2207149"/>
              <a:gd name="connsiteX23" fmla="*/ 23 w 586846"/>
              <a:gd name="connsiteY23" fmla="*/ 1690953 h 2207149"/>
              <a:gd name="connsiteX24" fmla="*/ 0 w 586846"/>
              <a:gd name="connsiteY24" fmla="*/ 1690953 h 2207149"/>
              <a:gd name="connsiteX25" fmla="*/ 0 w 586846"/>
              <a:gd name="connsiteY25" fmla="*/ 97810 h 2207149"/>
              <a:gd name="connsiteX26" fmla="*/ 97810 w 586846"/>
              <a:gd name="connsiteY26" fmla="*/ 0 h 220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6846" h="2207149">
                <a:moveTo>
                  <a:pt x="68824" y="1723528"/>
                </a:moveTo>
                <a:lnTo>
                  <a:pt x="229234" y="1999898"/>
                </a:lnTo>
                <a:lnTo>
                  <a:pt x="395081" y="1968031"/>
                </a:lnTo>
                <a:lnTo>
                  <a:pt x="530795" y="1725944"/>
                </a:lnTo>
                <a:close/>
                <a:moveTo>
                  <a:pt x="306023" y="76465"/>
                </a:moveTo>
                <a:lnTo>
                  <a:pt x="306023" y="1514740"/>
                </a:lnTo>
                <a:lnTo>
                  <a:pt x="529167" y="1514740"/>
                </a:lnTo>
                <a:lnTo>
                  <a:pt x="529167" y="155048"/>
                </a:lnTo>
                <a:cubicBezTo>
                  <a:pt x="529167" y="111648"/>
                  <a:pt x="493984" y="76465"/>
                  <a:pt x="450584" y="76465"/>
                </a:cubicBezTo>
                <a:close/>
                <a:moveTo>
                  <a:pt x="136262" y="76465"/>
                </a:moveTo>
                <a:cubicBezTo>
                  <a:pt x="92862" y="76465"/>
                  <a:pt x="57679" y="111648"/>
                  <a:pt x="57679" y="155048"/>
                </a:cubicBezTo>
                <a:lnTo>
                  <a:pt x="57679" y="1514740"/>
                </a:lnTo>
                <a:lnTo>
                  <a:pt x="280823" y="1514740"/>
                </a:lnTo>
                <a:lnTo>
                  <a:pt x="280823" y="76465"/>
                </a:lnTo>
                <a:close/>
                <a:moveTo>
                  <a:pt x="97810" y="0"/>
                </a:moveTo>
                <a:lnTo>
                  <a:pt x="489036" y="0"/>
                </a:lnTo>
                <a:cubicBezTo>
                  <a:pt x="543055" y="0"/>
                  <a:pt x="586846" y="43791"/>
                  <a:pt x="586846" y="97810"/>
                </a:cubicBezTo>
                <a:lnTo>
                  <a:pt x="586846" y="1690953"/>
                </a:lnTo>
                <a:lnTo>
                  <a:pt x="586517" y="1690953"/>
                </a:lnTo>
                <a:lnTo>
                  <a:pt x="586514" y="1691828"/>
                </a:lnTo>
                <a:lnTo>
                  <a:pt x="586823" y="1691829"/>
                </a:lnTo>
                <a:lnTo>
                  <a:pt x="586812" y="1694880"/>
                </a:lnTo>
                <a:lnTo>
                  <a:pt x="299633" y="2207149"/>
                </a:lnTo>
                <a:lnTo>
                  <a:pt x="23" y="1690953"/>
                </a:lnTo>
                <a:lnTo>
                  <a:pt x="0" y="1690953"/>
                </a:lnTo>
                <a:lnTo>
                  <a:pt x="0" y="97810"/>
                </a:lnTo>
                <a:cubicBezTo>
                  <a:pt x="0" y="43791"/>
                  <a:pt x="43791" y="0"/>
                  <a:pt x="97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KSO_Shape"/>
          <p:cNvSpPr/>
          <p:nvPr>
            <p:custDataLst>
              <p:tags r:id="rId17"/>
            </p:custDataLst>
          </p:nvPr>
        </p:nvSpPr>
        <p:spPr bwMode="auto">
          <a:xfrm>
            <a:off x="2194931" y="3246551"/>
            <a:ext cx="276932" cy="387318"/>
          </a:xfrm>
          <a:custGeom>
            <a:avLst/>
            <a:gdLst>
              <a:gd name="T0" fmla="*/ 2147483646 w 4228"/>
              <a:gd name="T1" fmla="*/ 2147483646 h 5910"/>
              <a:gd name="T2" fmla="*/ 2147483646 w 4228"/>
              <a:gd name="T3" fmla="*/ 2147483646 h 5910"/>
              <a:gd name="T4" fmla="*/ 2147483646 w 4228"/>
              <a:gd name="T5" fmla="*/ 2147483646 h 5910"/>
              <a:gd name="T6" fmla="*/ 2147483646 w 4228"/>
              <a:gd name="T7" fmla="*/ 2147483646 h 5910"/>
              <a:gd name="T8" fmla="*/ 2147483646 w 4228"/>
              <a:gd name="T9" fmla="*/ 736754076 h 5910"/>
              <a:gd name="T10" fmla="*/ 2147483646 w 4228"/>
              <a:gd name="T11" fmla="*/ 468900117 h 5910"/>
              <a:gd name="T12" fmla="*/ 2147483646 w 4228"/>
              <a:gd name="T13" fmla="*/ 2147483646 h 5910"/>
              <a:gd name="T14" fmla="*/ 2147483646 w 4228"/>
              <a:gd name="T15" fmla="*/ 2147483646 h 5910"/>
              <a:gd name="T16" fmla="*/ 769768890 w 4228"/>
              <a:gd name="T17" fmla="*/ 2147483646 h 5910"/>
              <a:gd name="T18" fmla="*/ 502005176 w 4228"/>
              <a:gd name="T19" fmla="*/ 2147483646 h 5910"/>
              <a:gd name="T20" fmla="*/ 2147483646 w 4228"/>
              <a:gd name="T21" fmla="*/ 2147483646 h 5910"/>
              <a:gd name="T22" fmla="*/ 2147483646 w 4228"/>
              <a:gd name="T23" fmla="*/ 2147483646 h 5910"/>
              <a:gd name="T24" fmla="*/ 2147483646 w 4228"/>
              <a:gd name="T25" fmla="*/ 2147483646 h 5910"/>
              <a:gd name="T26" fmla="*/ 2147483646 w 4228"/>
              <a:gd name="T27" fmla="*/ 2147483646 h 5910"/>
              <a:gd name="T28" fmla="*/ 2147483646 w 4228"/>
              <a:gd name="T29" fmla="*/ 2147483646 h 5910"/>
              <a:gd name="T30" fmla="*/ 2147483646 w 4228"/>
              <a:gd name="T31" fmla="*/ 2147483646 h 5910"/>
              <a:gd name="T32" fmla="*/ 2147483646 w 4228"/>
              <a:gd name="T33" fmla="*/ 2147483646 h 5910"/>
              <a:gd name="T34" fmla="*/ 2147483646 w 4228"/>
              <a:gd name="T35" fmla="*/ 2147483646 h 5910"/>
              <a:gd name="T36" fmla="*/ 2147483646 w 4228"/>
              <a:gd name="T37" fmla="*/ 2147483646 h 5910"/>
              <a:gd name="T38" fmla="*/ 2147483646 w 4228"/>
              <a:gd name="T39" fmla="*/ 2147483646 h 5910"/>
              <a:gd name="T40" fmla="*/ 2147483646 w 4228"/>
              <a:gd name="T41" fmla="*/ 2147483646 h 5910"/>
              <a:gd name="T42" fmla="*/ 2147483646 w 4228"/>
              <a:gd name="T43" fmla="*/ 2147483646 h 5910"/>
              <a:gd name="T44" fmla="*/ 2147483646 w 4228"/>
              <a:gd name="T45" fmla="*/ 2147483646 h 5910"/>
              <a:gd name="T46" fmla="*/ 2147483646 w 4228"/>
              <a:gd name="T47" fmla="*/ 2147483646 h 5910"/>
              <a:gd name="T48" fmla="*/ 2147483646 w 4228"/>
              <a:gd name="T49" fmla="*/ 2147483646 h 5910"/>
              <a:gd name="T50" fmla="*/ 2147483646 w 4228"/>
              <a:gd name="T51" fmla="*/ 2147483646 h 5910"/>
              <a:gd name="T52" fmla="*/ 2147483646 w 4228"/>
              <a:gd name="T53" fmla="*/ 2147483646 h 5910"/>
              <a:gd name="T54" fmla="*/ 2147483646 w 4228"/>
              <a:gd name="T55" fmla="*/ 2147483646 h 5910"/>
              <a:gd name="T56" fmla="*/ 2147483646 w 4228"/>
              <a:gd name="T57" fmla="*/ 2147483646 h 5910"/>
              <a:gd name="T58" fmla="*/ 2147483646 w 4228"/>
              <a:gd name="T59" fmla="*/ 2147483646 h 5910"/>
              <a:gd name="T60" fmla="*/ 2147483646 w 4228"/>
              <a:gd name="T61" fmla="*/ 2147483646 h 5910"/>
              <a:gd name="T62" fmla="*/ 2147483646 w 4228"/>
              <a:gd name="T63" fmla="*/ 2147483646 h 5910"/>
              <a:gd name="T64" fmla="*/ 2147483646 w 4228"/>
              <a:gd name="T65" fmla="*/ 2147483646 h 5910"/>
              <a:gd name="T66" fmla="*/ 2147483646 w 4228"/>
              <a:gd name="T67" fmla="*/ 2147483646 h 5910"/>
              <a:gd name="T68" fmla="*/ 2147483646 w 4228"/>
              <a:gd name="T69" fmla="*/ 2147483646 h 5910"/>
              <a:gd name="T70" fmla="*/ 2147483646 w 4228"/>
              <a:gd name="T71" fmla="*/ 2147483646 h 5910"/>
              <a:gd name="T72" fmla="*/ 2147483646 w 4228"/>
              <a:gd name="T73" fmla="*/ 2147483646 h 5910"/>
              <a:gd name="T74" fmla="*/ 2147483646 w 4228"/>
              <a:gd name="T75" fmla="*/ 2147483646 h 5910"/>
              <a:gd name="T76" fmla="*/ 2147483646 w 4228"/>
              <a:gd name="T77" fmla="*/ 2147483646 h 5910"/>
              <a:gd name="T78" fmla="*/ 2147483646 w 4228"/>
              <a:gd name="T79" fmla="*/ 2147483646 h 5910"/>
              <a:gd name="T80" fmla="*/ 2147483646 w 4228"/>
              <a:gd name="T81" fmla="*/ 2147483646 h 5910"/>
              <a:gd name="T82" fmla="*/ 2147483646 w 4228"/>
              <a:gd name="T83" fmla="*/ 2147483646 h 5910"/>
              <a:gd name="T84" fmla="*/ 2147483646 w 4228"/>
              <a:gd name="T85" fmla="*/ 2147483646 h 5910"/>
              <a:gd name="T86" fmla="*/ 2147483646 w 4228"/>
              <a:gd name="T87" fmla="*/ 2147483646 h 5910"/>
              <a:gd name="T88" fmla="*/ 2147483646 w 4228"/>
              <a:gd name="T89" fmla="*/ 2147483646 h 5910"/>
              <a:gd name="T90" fmla="*/ 2147483646 w 4228"/>
              <a:gd name="T91" fmla="*/ 2147483646 h 5910"/>
              <a:gd name="T92" fmla="*/ 2147483646 w 4228"/>
              <a:gd name="T93" fmla="*/ 2147483646 h 5910"/>
              <a:gd name="T94" fmla="*/ 2147483646 w 4228"/>
              <a:gd name="T95" fmla="*/ 2147483646 h 5910"/>
              <a:gd name="T96" fmla="*/ 2147483646 w 4228"/>
              <a:gd name="T97" fmla="*/ 2147483646 h 5910"/>
              <a:gd name="T98" fmla="*/ 2147483646 w 4228"/>
              <a:gd name="T99" fmla="*/ 2147483646 h 5910"/>
              <a:gd name="T100" fmla="*/ 2147483646 w 4228"/>
              <a:gd name="T101" fmla="*/ 2147483646 h 5910"/>
              <a:gd name="T102" fmla="*/ 2147483646 w 4228"/>
              <a:gd name="T103" fmla="*/ 2147483646 h 5910"/>
              <a:gd name="T104" fmla="*/ 2147483646 w 4228"/>
              <a:gd name="T105" fmla="*/ 2147483646 h 5910"/>
              <a:gd name="T106" fmla="*/ 2147483646 w 4228"/>
              <a:gd name="T107" fmla="*/ 2147483646 h 5910"/>
              <a:gd name="T108" fmla="*/ 2147483646 w 4228"/>
              <a:gd name="T109" fmla="*/ 2147483646 h 5910"/>
              <a:gd name="T110" fmla="*/ 2147483646 w 4228"/>
              <a:gd name="T111" fmla="*/ 2147483646 h 5910"/>
              <a:gd name="T112" fmla="*/ 2147483646 w 4228"/>
              <a:gd name="T113" fmla="*/ 2147483646 h 5910"/>
              <a:gd name="T114" fmla="*/ 2147483646 w 4228"/>
              <a:gd name="T115" fmla="*/ 2147483646 h 5910"/>
              <a:gd name="T116" fmla="*/ 2147483646 w 4228"/>
              <a:gd name="T117" fmla="*/ 2147483646 h 5910"/>
              <a:gd name="T118" fmla="*/ 2147483646 w 4228"/>
              <a:gd name="T119" fmla="*/ 2147483646 h 5910"/>
              <a:gd name="T120" fmla="*/ 2147483646 w 4228"/>
              <a:gd name="T121" fmla="*/ 2147483646 h 59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228" h="5910">
                <a:moveTo>
                  <a:pt x="3998" y="2785"/>
                </a:moveTo>
                <a:lnTo>
                  <a:pt x="3815" y="2602"/>
                </a:lnTo>
                <a:lnTo>
                  <a:pt x="2840" y="1627"/>
                </a:lnTo>
                <a:lnTo>
                  <a:pt x="3127" y="1341"/>
                </a:lnTo>
                <a:lnTo>
                  <a:pt x="3155" y="1312"/>
                </a:lnTo>
                <a:lnTo>
                  <a:pt x="3181" y="1282"/>
                </a:lnTo>
                <a:lnTo>
                  <a:pt x="3205" y="1251"/>
                </a:lnTo>
                <a:lnTo>
                  <a:pt x="3227" y="1219"/>
                </a:lnTo>
                <a:lnTo>
                  <a:pt x="3247" y="1185"/>
                </a:lnTo>
                <a:lnTo>
                  <a:pt x="3266" y="1151"/>
                </a:lnTo>
                <a:lnTo>
                  <a:pt x="3284" y="1116"/>
                </a:lnTo>
                <a:lnTo>
                  <a:pt x="3299" y="1081"/>
                </a:lnTo>
                <a:lnTo>
                  <a:pt x="3313" y="1046"/>
                </a:lnTo>
                <a:lnTo>
                  <a:pt x="3324" y="1009"/>
                </a:lnTo>
                <a:lnTo>
                  <a:pt x="3335" y="972"/>
                </a:lnTo>
                <a:lnTo>
                  <a:pt x="3342" y="935"/>
                </a:lnTo>
                <a:lnTo>
                  <a:pt x="3349" y="898"/>
                </a:lnTo>
                <a:lnTo>
                  <a:pt x="3353" y="861"/>
                </a:lnTo>
                <a:lnTo>
                  <a:pt x="3356" y="823"/>
                </a:lnTo>
                <a:lnTo>
                  <a:pt x="3357" y="786"/>
                </a:lnTo>
                <a:lnTo>
                  <a:pt x="3356" y="748"/>
                </a:lnTo>
                <a:lnTo>
                  <a:pt x="3353" y="710"/>
                </a:lnTo>
                <a:lnTo>
                  <a:pt x="3349" y="673"/>
                </a:lnTo>
                <a:lnTo>
                  <a:pt x="3342" y="635"/>
                </a:lnTo>
                <a:lnTo>
                  <a:pt x="3335" y="598"/>
                </a:lnTo>
                <a:lnTo>
                  <a:pt x="3324" y="562"/>
                </a:lnTo>
                <a:lnTo>
                  <a:pt x="3313" y="526"/>
                </a:lnTo>
                <a:lnTo>
                  <a:pt x="3299" y="489"/>
                </a:lnTo>
                <a:lnTo>
                  <a:pt x="3284" y="455"/>
                </a:lnTo>
                <a:lnTo>
                  <a:pt x="3266" y="420"/>
                </a:lnTo>
                <a:lnTo>
                  <a:pt x="3247" y="385"/>
                </a:lnTo>
                <a:lnTo>
                  <a:pt x="3227" y="353"/>
                </a:lnTo>
                <a:lnTo>
                  <a:pt x="3205" y="321"/>
                </a:lnTo>
                <a:lnTo>
                  <a:pt x="3181" y="290"/>
                </a:lnTo>
                <a:lnTo>
                  <a:pt x="3155" y="258"/>
                </a:lnTo>
                <a:lnTo>
                  <a:pt x="3127" y="229"/>
                </a:lnTo>
                <a:lnTo>
                  <a:pt x="3097" y="201"/>
                </a:lnTo>
                <a:lnTo>
                  <a:pt x="3067" y="176"/>
                </a:lnTo>
                <a:lnTo>
                  <a:pt x="3036" y="151"/>
                </a:lnTo>
                <a:lnTo>
                  <a:pt x="3003" y="129"/>
                </a:lnTo>
                <a:lnTo>
                  <a:pt x="2970" y="108"/>
                </a:lnTo>
                <a:lnTo>
                  <a:pt x="2936" y="89"/>
                </a:lnTo>
                <a:lnTo>
                  <a:pt x="2902" y="72"/>
                </a:lnTo>
                <a:lnTo>
                  <a:pt x="2866" y="56"/>
                </a:lnTo>
                <a:lnTo>
                  <a:pt x="2830" y="43"/>
                </a:lnTo>
                <a:lnTo>
                  <a:pt x="2795" y="32"/>
                </a:lnTo>
                <a:lnTo>
                  <a:pt x="2758" y="22"/>
                </a:lnTo>
                <a:lnTo>
                  <a:pt x="2720" y="14"/>
                </a:lnTo>
                <a:lnTo>
                  <a:pt x="2683" y="7"/>
                </a:lnTo>
                <a:lnTo>
                  <a:pt x="2645" y="3"/>
                </a:lnTo>
                <a:lnTo>
                  <a:pt x="2608" y="0"/>
                </a:lnTo>
                <a:lnTo>
                  <a:pt x="2570" y="0"/>
                </a:lnTo>
                <a:lnTo>
                  <a:pt x="2532" y="0"/>
                </a:lnTo>
                <a:lnTo>
                  <a:pt x="2496" y="3"/>
                </a:lnTo>
                <a:lnTo>
                  <a:pt x="2458" y="7"/>
                </a:lnTo>
                <a:lnTo>
                  <a:pt x="2421" y="14"/>
                </a:lnTo>
                <a:lnTo>
                  <a:pt x="2383" y="22"/>
                </a:lnTo>
                <a:lnTo>
                  <a:pt x="2346" y="32"/>
                </a:lnTo>
                <a:lnTo>
                  <a:pt x="2310" y="43"/>
                </a:lnTo>
                <a:lnTo>
                  <a:pt x="2275" y="56"/>
                </a:lnTo>
                <a:lnTo>
                  <a:pt x="2239" y="72"/>
                </a:lnTo>
                <a:lnTo>
                  <a:pt x="2205" y="89"/>
                </a:lnTo>
                <a:lnTo>
                  <a:pt x="2171" y="108"/>
                </a:lnTo>
                <a:lnTo>
                  <a:pt x="2138" y="129"/>
                </a:lnTo>
                <a:lnTo>
                  <a:pt x="2105" y="151"/>
                </a:lnTo>
                <a:lnTo>
                  <a:pt x="2074" y="176"/>
                </a:lnTo>
                <a:lnTo>
                  <a:pt x="2044" y="201"/>
                </a:lnTo>
                <a:lnTo>
                  <a:pt x="2015" y="229"/>
                </a:lnTo>
                <a:lnTo>
                  <a:pt x="301" y="1950"/>
                </a:lnTo>
                <a:lnTo>
                  <a:pt x="284" y="1965"/>
                </a:lnTo>
                <a:lnTo>
                  <a:pt x="266" y="1980"/>
                </a:lnTo>
                <a:lnTo>
                  <a:pt x="248" y="1996"/>
                </a:lnTo>
                <a:lnTo>
                  <a:pt x="231" y="2013"/>
                </a:lnTo>
                <a:lnTo>
                  <a:pt x="203" y="2042"/>
                </a:lnTo>
                <a:lnTo>
                  <a:pt x="177" y="2072"/>
                </a:lnTo>
                <a:lnTo>
                  <a:pt x="153" y="2104"/>
                </a:lnTo>
                <a:lnTo>
                  <a:pt x="131" y="2135"/>
                </a:lnTo>
                <a:lnTo>
                  <a:pt x="110" y="2169"/>
                </a:lnTo>
                <a:lnTo>
                  <a:pt x="91" y="2203"/>
                </a:lnTo>
                <a:lnTo>
                  <a:pt x="74" y="2238"/>
                </a:lnTo>
                <a:lnTo>
                  <a:pt x="58" y="2273"/>
                </a:lnTo>
                <a:lnTo>
                  <a:pt x="45" y="2308"/>
                </a:lnTo>
                <a:lnTo>
                  <a:pt x="33" y="2345"/>
                </a:lnTo>
                <a:lnTo>
                  <a:pt x="23" y="2382"/>
                </a:lnTo>
                <a:lnTo>
                  <a:pt x="15" y="2419"/>
                </a:lnTo>
                <a:lnTo>
                  <a:pt x="9" y="2456"/>
                </a:lnTo>
                <a:lnTo>
                  <a:pt x="5" y="2493"/>
                </a:lnTo>
                <a:lnTo>
                  <a:pt x="1" y="2531"/>
                </a:lnTo>
                <a:lnTo>
                  <a:pt x="0" y="2569"/>
                </a:lnTo>
                <a:lnTo>
                  <a:pt x="1" y="2606"/>
                </a:lnTo>
                <a:lnTo>
                  <a:pt x="5" y="2644"/>
                </a:lnTo>
                <a:lnTo>
                  <a:pt x="9" y="2681"/>
                </a:lnTo>
                <a:lnTo>
                  <a:pt x="15" y="2719"/>
                </a:lnTo>
                <a:lnTo>
                  <a:pt x="23" y="2756"/>
                </a:lnTo>
                <a:lnTo>
                  <a:pt x="33" y="2792"/>
                </a:lnTo>
                <a:lnTo>
                  <a:pt x="45" y="2829"/>
                </a:lnTo>
                <a:lnTo>
                  <a:pt x="58" y="2865"/>
                </a:lnTo>
                <a:lnTo>
                  <a:pt x="74" y="2899"/>
                </a:lnTo>
                <a:lnTo>
                  <a:pt x="91" y="2934"/>
                </a:lnTo>
                <a:lnTo>
                  <a:pt x="110" y="2969"/>
                </a:lnTo>
                <a:lnTo>
                  <a:pt x="131" y="3001"/>
                </a:lnTo>
                <a:lnTo>
                  <a:pt x="153" y="3033"/>
                </a:lnTo>
                <a:lnTo>
                  <a:pt x="177" y="3065"/>
                </a:lnTo>
                <a:lnTo>
                  <a:pt x="203" y="3096"/>
                </a:lnTo>
                <a:lnTo>
                  <a:pt x="231" y="3125"/>
                </a:lnTo>
                <a:lnTo>
                  <a:pt x="1388" y="4281"/>
                </a:lnTo>
                <a:lnTo>
                  <a:pt x="1102" y="4567"/>
                </a:lnTo>
                <a:lnTo>
                  <a:pt x="1075" y="4597"/>
                </a:lnTo>
                <a:lnTo>
                  <a:pt x="1048" y="4627"/>
                </a:lnTo>
                <a:lnTo>
                  <a:pt x="1024" y="4658"/>
                </a:lnTo>
                <a:lnTo>
                  <a:pt x="1001" y="4691"/>
                </a:lnTo>
                <a:lnTo>
                  <a:pt x="981" y="4724"/>
                </a:lnTo>
                <a:lnTo>
                  <a:pt x="962" y="4758"/>
                </a:lnTo>
                <a:lnTo>
                  <a:pt x="945" y="4792"/>
                </a:lnTo>
                <a:lnTo>
                  <a:pt x="930" y="4828"/>
                </a:lnTo>
                <a:lnTo>
                  <a:pt x="916" y="4864"/>
                </a:lnTo>
                <a:lnTo>
                  <a:pt x="904" y="4899"/>
                </a:lnTo>
                <a:lnTo>
                  <a:pt x="894" y="4936"/>
                </a:lnTo>
                <a:lnTo>
                  <a:pt x="886" y="4973"/>
                </a:lnTo>
                <a:lnTo>
                  <a:pt x="879" y="5011"/>
                </a:lnTo>
                <a:lnTo>
                  <a:pt x="875" y="5048"/>
                </a:lnTo>
                <a:lnTo>
                  <a:pt x="873" y="5086"/>
                </a:lnTo>
                <a:lnTo>
                  <a:pt x="872" y="5123"/>
                </a:lnTo>
                <a:lnTo>
                  <a:pt x="873" y="5161"/>
                </a:lnTo>
                <a:lnTo>
                  <a:pt x="875" y="5198"/>
                </a:lnTo>
                <a:lnTo>
                  <a:pt x="880" y="5236"/>
                </a:lnTo>
                <a:lnTo>
                  <a:pt x="886" y="5273"/>
                </a:lnTo>
                <a:lnTo>
                  <a:pt x="894" y="5311"/>
                </a:lnTo>
                <a:lnTo>
                  <a:pt x="904" y="5347"/>
                </a:lnTo>
                <a:lnTo>
                  <a:pt x="916" y="5383"/>
                </a:lnTo>
                <a:lnTo>
                  <a:pt x="930" y="5419"/>
                </a:lnTo>
                <a:lnTo>
                  <a:pt x="945" y="5455"/>
                </a:lnTo>
                <a:lnTo>
                  <a:pt x="962" y="5489"/>
                </a:lnTo>
                <a:lnTo>
                  <a:pt x="981" y="5523"/>
                </a:lnTo>
                <a:lnTo>
                  <a:pt x="1002" y="5556"/>
                </a:lnTo>
                <a:lnTo>
                  <a:pt x="1024" y="5589"/>
                </a:lnTo>
                <a:lnTo>
                  <a:pt x="1049" y="5620"/>
                </a:lnTo>
                <a:lnTo>
                  <a:pt x="1075" y="5650"/>
                </a:lnTo>
                <a:lnTo>
                  <a:pt x="1102" y="5679"/>
                </a:lnTo>
                <a:lnTo>
                  <a:pt x="1131" y="5707"/>
                </a:lnTo>
                <a:lnTo>
                  <a:pt x="1162" y="5734"/>
                </a:lnTo>
                <a:lnTo>
                  <a:pt x="1193" y="5757"/>
                </a:lnTo>
                <a:lnTo>
                  <a:pt x="1225" y="5779"/>
                </a:lnTo>
                <a:lnTo>
                  <a:pt x="1259" y="5800"/>
                </a:lnTo>
                <a:lnTo>
                  <a:pt x="1292" y="5819"/>
                </a:lnTo>
                <a:lnTo>
                  <a:pt x="1327" y="5836"/>
                </a:lnTo>
                <a:lnTo>
                  <a:pt x="1362" y="5852"/>
                </a:lnTo>
                <a:lnTo>
                  <a:pt x="1398" y="5865"/>
                </a:lnTo>
                <a:lnTo>
                  <a:pt x="1434" y="5877"/>
                </a:lnTo>
                <a:lnTo>
                  <a:pt x="1471" y="5887"/>
                </a:lnTo>
                <a:lnTo>
                  <a:pt x="1507" y="5895"/>
                </a:lnTo>
                <a:lnTo>
                  <a:pt x="1545" y="5902"/>
                </a:lnTo>
                <a:lnTo>
                  <a:pt x="1582" y="5906"/>
                </a:lnTo>
                <a:lnTo>
                  <a:pt x="1620" y="5909"/>
                </a:lnTo>
                <a:lnTo>
                  <a:pt x="1658" y="5910"/>
                </a:lnTo>
                <a:lnTo>
                  <a:pt x="1696" y="5909"/>
                </a:lnTo>
                <a:lnTo>
                  <a:pt x="1734" y="5906"/>
                </a:lnTo>
                <a:lnTo>
                  <a:pt x="1771" y="5902"/>
                </a:lnTo>
                <a:lnTo>
                  <a:pt x="1809" y="5895"/>
                </a:lnTo>
                <a:lnTo>
                  <a:pt x="1845" y="5887"/>
                </a:lnTo>
                <a:lnTo>
                  <a:pt x="1882" y="5877"/>
                </a:lnTo>
                <a:lnTo>
                  <a:pt x="1918" y="5865"/>
                </a:lnTo>
                <a:lnTo>
                  <a:pt x="1954" y="5852"/>
                </a:lnTo>
                <a:lnTo>
                  <a:pt x="1989" y="5836"/>
                </a:lnTo>
                <a:lnTo>
                  <a:pt x="2024" y="5819"/>
                </a:lnTo>
                <a:lnTo>
                  <a:pt x="2057" y="5800"/>
                </a:lnTo>
                <a:lnTo>
                  <a:pt x="2091" y="5780"/>
                </a:lnTo>
                <a:lnTo>
                  <a:pt x="2123" y="5757"/>
                </a:lnTo>
                <a:lnTo>
                  <a:pt x="2154" y="5734"/>
                </a:lnTo>
                <a:lnTo>
                  <a:pt x="2184" y="5707"/>
                </a:lnTo>
                <a:lnTo>
                  <a:pt x="2215" y="5679"/>
                </a:lnTo>
                <a:lnTo>
                  <a:pt x="3998" y="3897"/>
                </a:lnTo>
                <a:lnTo>
                  <a:pt x="4026" y="3866"/>
                </a:lnTo>
                <a:lnTo>
                  <a:pt x="4052" y="3836"/>
                </a:lnTo>
                <a:lnTo>
                  <a:pt x="4076" y="3805"/>
                </a:lnTo>
                <a:lnTo>
                  <a:pt x="4099" y="3773"/>
                </a:lnTo>
                <a:lnTo>
                  <a:pt x="4119" y="3739"/>
                </a:lnTo>
                <a:lnTo>
                  <a:pt x="4138" y="3706"/>
                </a:lnTo>
                <a:lnTo>
                  <a:pt x="4156" y="3671"/>
                </a:lnTo>
                <a:lnTo>
                  <a:pt x="4170" y="3636"/>
                </a:lnTo>
                <a:lnTo>
                  <a:pt x="4185" y="3600"/>
                </a:lnTo>
                <a:lnTo>
                  <a:pt x="4196" y="3564"/>
                </a:lnTo>
                <a:lnTo>
                  <a:pt x="4206" y="3527"/>
                </a:lnTo>
                <a:lnTo>
                  <a:pt x="4214" y="3489"/>
                </a:lnTo>
                <a:lnTo>
                  <a:pt x="4220" y="3453"/>
                </a:lnTo>
                <a:lnTo>
                  <a:pt x="4225" y="3415"/>
                </a:lnTo>
                <a:lnTo>
                  <a:pt x="4227" y="3378"/>
                </a:lnTo>
                <a:lnTo>
                  <a:pt x="4228" y="3340"/>
                </a:lnTo>
                <a:lnTo>
                  <a:pt x="4227" y="3302"/>
                </a:lnTo>
                <a:lnTo>
                  <a:pt x="4225" y="3265"/>
                </a:lnTo>
                <a:lnTo>
                  <a:pt x="4220" y="3227"/>
                </a:lnTo>
                <a:lnTo>
                  <a:pt x="4214" y="3191"/>
                </a:lnTo>
                <a:lnTo>
                  <a:pt x="4206" y="3153"/>
                </a:lnTo>
                <a:lnTo>
                  <a:pt x="4196" y="3116"/>
                </a:lnTo>
                <a:lnTo>
                  <a:pt x="4185" y="3080"/>
                </a:lnTo>
                <a:lnTo>
                  <a:pt x="4170" y="3044"/>
                </a:lnTo>
                <a:lnTo>
                  <a:pt x="4156" y="3009"/>
                </a:lnTo>
                <a:lnTo>
                  <a:pt x="4138" y="2974"/>
                </a:lnTo>
                <a:lnTo>
                  <a:pt x="4119" y="2941"/>
                </a:lnTo>
                <a:lnTo>
                  <a:pt x="4099" y="2907"/>
                </a:lnTo>
                <a:lnTo>
                  <a:pt x="4076" y="2875"/>
                </a:lnTo>
                <a:lnTo>
                  <a:pt x="4052" y="2844"/>
                </a:lnTo>
                <a:lnTo>
                  <a:pt x="4026" y="2814"/>
                </a:lnTo>
                <a:lnTo>
                  <a:pt x="3998" y="2785"/>
                </a:lnTo>
                <a:close/>
                <a:moveTo>
                  <a:pt x="2285" y="499"/>
                </a:moveTo>
                <a:lnTo>
                  <a:pt x="2285" y="499"/>
                </a:lnTo>
                <a:lnTo>
                  <a:pt x="2300" y="485"/>
                </a:lnTo>
                <a:lnTo>
                  <a:pt x="2316" y="471"/>
                </a:lnTo>
                <a:lnTo>
                  <a:pt x="2332" y="459"/>
                </a:lnTo>
                <a:lnTo>
                  <a:pt x="2348" y="448"/>
                </a:lnTo>
                <a:lnTo>
                  <a:pt x="2365" y="437"/>
                </a:lnTo>
                <a:lnTo>
                  <a:pt x="2383" y="428"/>
                </a:lnTo>
                <a:lnTo>
                  <a:pt x="2401" y="419"/>
                </a:lnTo>
                <a:lnTo>
                  <a:pt x="2419" y="411"/>
                </a:lnTo>
                <a:lnTo>
                  <a:pt x="2437" y="404"/>
                </a:lnTo>
                <a:lnTo>
                  <a:pt x="2456" y="398"/>
                </a:lnTo>
                <a:lnTo>
                  <a:pt x="2474" y="393"/>
                </a:lnTo>
                <a:lnTo>
                  <a:pt x="2493" y="389"/>
                </a:lnTo>
                <a:lnTo>
                  <a:pt x="2512" y="385"/>
                </a:lnTo>
                <a:lnTo>
                  <a:pt x="2531" y="383"/>
                </a:lnTo>
                <a:lnTo>
                  <a:pt x="2551" y="382"/>
                </a:lnTo>
                <a:lnTo>
                  <a:pt x="2570" y="381"/>
                </a:lnTo>
                <a:lnTo>
                  <a:pt x="2590" y="382"/>
                </a:lnTo>
                <a:lnTo>
                  <a:pt x="2609" y="383"/>
                </a:lnTo>
                <a:lnTo>
                  <a:pt x="2628" y="385"/>
                </a:lnTo>
                <a:lnTo>
                  <a:pt x="2647" y="389"/>
                </a:lnTo>
                <a:lnTo>
                  <a:pt x="2667" y="393"/>
                </a:lnTo>
                <a:lnTo>
                  <a:pt x="2685" y="398"/>
                </a:lnTo>
                <a:lnTo>
                  <a:pt x="2704" y="404"/>
                </a:lnTo>
                <a:lnTo>
                  <a:pt x="2722" y="411"/>
                </a:lnTo>
                <a:lnTo>
                  <a:pt x="2741" y="419"/>
                </a:lnTo>
                <a:lnTo>
                  <a:pt x="2759" y="428"/>
                </a:lnTo>
                <a:lnTo>
                  <a:pt x="2776" y="437"/>
                </a:lnTo>
                <a:lnTo>
                  <a:pt x="2792" y="448"/>
                </a:lnTo>
                <a:lnTo>
                  <a:pt x="2809" y="459"/>
                </a:lnTo>
                <a:lnTo>
                  <a:pt x="2826" y="471"/>
                </a:lnTo>
                <a:lnTo>
                  <a:pt x="2841" y="485"/>
                </a:lnTo>
                <a:lnTo>
                  <a:pt x="2856" y="499"/>
                </a:lnTo>
                <a:lnTo>
                  <a:pt x="2870" y="515"/>
                </a:lnTo>
                <a:lnTo>
                  <a:pt x="2884" y="530"/>
                </a:lnTo>
                <a:lnTo>
                  <a:pt x="2896" y="546"/>
                </a:lnTo>
                <a:lnTo>
                  <a:pt x="2908" y="563"/>
                </a:lnTo>
                <a:lnTo>
                  <a:pt x="2918" y="581"/>
                </a:lnTo>
                <a:lnTo>
                  <a:pt x="2928" y="597"/>
                </a:lnTo>
                <a:lnTo>
                  <a:pt x="2937" y="615"/>
                </a:lnTo>
                <a:lnTo>
                  <a:pt x="2945" y="633"/>
                </a:lnTo>
                <a:lnTo>
                  <a:pt x="2952" y="652"/>
                </a:lnTo>
                <a:lnTo>
                  <a:pt x="2959" y="670"/>
                </a:lnTo>
                <a:lnTo>
                  <a:pt x="2963" y="689"/>
                </a:lnTo>
                <a:lnTo>
                  <a:pt x="2968" y="708"/>
                </a:lnTo>
                <a:lnTo>
                  <a:pt x="2971" y="727"/>
                </a:lnTo>
                <a:lnTo>
                  <a:pt x="2973" y="747"/>
                </a:lnTo>
                <a:lnTo>
                  <a:pt x="2974" y="766"/>
                </a:lnTo>
                <a:lnTo>
                  <a:pt x="2974" y="786"/>
                </a:lnTo>
                <a:lnTo>
                  <a:pt x="2974" y="805"/>
                </a:lnTo>
                <a:lnTo>
                  <a:pt x="2973" y="824"/>
                </a:lnTo>
                <a:lnTo>
                  <a:pt x="2971" y="844"/>
                </a:lnTo>
                <a:lnTo>
                  <a:pt x="2968" y="863"/>
                </a:lnTo>
                <a:lnTo>
                  <a:pt x="2963" y="882"/>
                </a:lnTo>
                <a:lnTo>
                  <a:pt x="2959" y="901"/>
                </a:lnTo>
                <a:lnTo>
                  <a:pt x="2952" y="920"/>
                </a:lnTo>
                <a:lnTo>
                  <a:pt x="2945" y="938"/>
                </a:lnTo>
                <a:lnTo>
                  <a:pt x="2937" y="955"/>
                </a:lnTo>
                <a:lnTo>
                  <a:pt x="2928" y="973"/>
                </a:lnTo>
                <a:lnTo>
                  <a:pt x="2918" y="991"/>
                </a:lnTo>
                <a:lnTo>
                  <a:pt x="2908" y="1008"/>
                </a:lnTo>
                <a:lnTo>
                  <a:pt x="2896" y="1025"/>
                </a:lnTo>
                <a:lnTo>
                  <a:pt x="2884" y="1040"/>
                </a:lnTo>
                <a:lnTo>
                  <a:pt x="2870" y="1056"/>
                </a:lnTo>
                <a:lnTo>
                  <a:pt x="2856" y="1071"/>
                </a:lnTo>
                <a:lnTo>
                  <a:pt x="2743" y="1184"/>
                </a:lnTo>
                <a:lnTo>
                  <a:pt x="1550" y="2377"/>
                </a:lnTo>
                <a:lnTo>
                  <a:pt x="1543" y="2353"/>
                </a:lnTo>
                <a:lnTo>
                  <a:pt x="1535" y="2327"/>
                </a:lnTo>
                <a:lnTo>
                  <a:pt x="1527" y="2303"/>
                </a:lnTo>
                <a:lnTo>
                  <a:pt x="1518" y="2278"/>
                </a:lnTo>
                <a:lnTo>
                  <a:pt x="1508" y="2255"/>
                </a:lnTo>
                <a:lnTo>
                  <a:pt x="1497" y="2230"/>
                </a:lnTo>
                <a:lnTo>
                  <a:pt x="1485" y="2207"/>
                </a:lnTo>
                <a:lnTo>
                  <a:pt x="1473" y="2183"/>
                </a:lnTo>
                <a:lnTo>
                  <a:pt x="1459" y="2161"/>
                </a:lnTo>
                <a:lnTo>
                  <a:pt x="1446" y="2139"/>
                </a:lnTo>
                <a:lnTo>
                  <a:pt x="1430" y="2116"/>
                </a:lnTo>
                <a:lnTo>
                  <a:pt x="1415" y="2094"/>
                </a:lnTo>
                <a:lnTo>
                  <a:pt x="1398" y="2073"/>
                </a:lnTo>
                <a:lnTo>
                  <a:pt x="1380" y="2053"/>
                </a:lnTo>
                <a:lnTo>
                  <a:pt x="1362" y="2033"/>
                </a:lnTo>
                <a:lnTo>
                  <a:pt x="1343" y="2013"/>
                </a:lnTo>
                <a:lnTo>
                  <a:pt x="1323" y="1994"/>
                </a:lnTo>
                <a:lnTo>
                  <a:pt x="1303" y="1976"/>
                </a:lnTo>
                <a:lnTo>
                  <a:pt x="1283" y="1958"/>
                </a:lnTo>
                <a:lnTo>
                  <a:pt x="1262" y="1941"/>
                </a:lnTo>
                <a:lnTo>
                  <a:pt x="1241" y="1926"/>
                </a:lnTo>
                <a:lnTo>
                  <a:pt x="1218" y="1911"/>
                </a:lnTo>
                <a:lnTo>
                  <a:pt x="1196" y="1897"/>
                </a:lnTo>
                <a:lnTo>
                  <a:pt x="1174" y="1883"/>
                </a:lnTo>
                <a:lnTo>
                  <a:pt x="1151" y="1871"/>
                </a:lnTo>
                <a:lnTo>
                  <a:pt x="1128" y="1860"/>
                </a:lnTo>
                <a:lnTo>
                  <a:pt x="1105" y="1849"/>
                </a:lnTo>
                <a:lnTo>
                  <a:pt x="1080" y="1839"/>
                </a:lnTo>
                <a:lnTo>
                  <a:pt x="1057" y="1830"/>
                </a:lnTo>
                <a:lnTo>
                  <a:pt x="1032" y="1821"/>
                </a:lnTo>
                <a:lnTo>
                  <a:pt x="1008" y="1814"/>
                </a:lnTo>
                <a:lnTo>
                  <a:pt x="983" y="1808"/>
                </a:lnTo>
                <a:lnTo>
                  <a:pt x="2285" y="499"/>
                </a:lnTo>
                <a:close/>
                <a:moveTo>
                  <a:pt x="1943" y="5409"/>
                </a:moveTo>
                <a:lnTo>
                  <a:pt x="1943" y="5409"/>
                </a:lnTo>
                <a:lnTo>
                  <a:pt x="1929" y="5423"/>
                </a:lnTo>
                <a:lnTo>
                  <a:pt x="1913" y="5437"/>
                </a:lnTo>
                <a:lnTo>
                  <a:pt x="1897" y="5449"/>
                </a:lnTo>
                <a:lnTo>
                  <a:pt x="1881" y="5461"/>
                </a:lnTo>
                <a:lnTo>
                  <a:pt x="1863" y="5471"/>
                </a:lnTo>
                <a:lnTo>
                  <a:pt x="1846" y="5481"/>
                </a:lnTo>
                <a:lnTo>
                  <a:pt x="1829" y="5490"/>
                </a:lnTo>
                <a:lnTo>
                  <a:pt x="1811" y="5498"/>
                </a:lnTo>
                <a:lnTo>
                  <a:pt x="1792" y="5505"/>
                </a:lnTo>
                <a:lnTo>
                  <a:pt x="1773" y="5510"/>
                </a:lnTo>
                <a:lnTo>
                  <a:pt x="1754" y="5516"/>
                </a:lnTo>
                <a:lnTo>
                  <a:pt x="1735" y="5521"/>
                </a:lnTo>
                <a:lnTo>
                  <a:pt x="1716" y="5523"/>
                </a:lnTo>
                <a:lnTo>
                  <a:pt x="1697" y="5526"/>
                </a:lnTo>
                <a:lnTo>
                  <a:pt x="1677" y="5527"/>
                </a:lnTo>
                <a:lnTo>
                  <a:pt x="1658" y="5527"/>
                </a:lnTo>
                <a:lnTo>
                  <a:pt x="1638" y="5527"/>
                </a:lnTo>
                <a:lnTo>
                  <a:pt x="1619" y="5526"/>
                </a:lnTo>
                <a:lnTo>
                  <a:pt x="1600" y="5523"/>
                </a:lnTo>
                <a:lnTo>
                  <a:pt x="1581" y="5521"/>
                </a:lnTo>
                <a:lnTo>
                  <a:pt x="1562" y="5516"/>
                </a:lnTo>
                <a:lnTo>
                  <a:pt x="1543" y="5510"/>
                </a:lnTo>
                <a:lnTo>
                  <a:pt x="1524" y="5505"/>
                </a:lnTo>
                <a:lnTo>
                  <a:pt x="1506" y="5498"/>
                </a:lnTo>
                <a:lnTo>
                  <a:pt x="1488" y="5490"/>
                </a:lnTo>
                <a:lnTo>
                  <a:pt x="1471" y="5481"/>
                </a:lnTo>
                <a:lnTo>
                  <a:pt x="1453" y="5471"/>
                </a:lnTo>
                <a:lnTo>
                  <a:pt x="1436" y="5461"/>
                </a:lnTo>
                <a:lnTo>
                  <a:pt x="1419" y="5449"/>
                </a:lnTo>
                <a:lnTo>
                  <a:pt x="1404" y="5437"/>
                </a:lnTo>
                <a:lnTo>
                  <a:pt x="1388" y="5423"/>
                </a:lnTo>
                <a:lnTo>
                  <a:pt x="1372" y="5409"/>
                </a:lnTo>
                <a:lnTo>
                  <a:pt x="1358" y="5394"/>
                </a:lnTo>
                <a:lnTo>
                  <a:pt x="1344" y="5378"/>
                </a:lnTo>
                <a:lnTo>
                  <a:pt x="1332" y="5362"/>
                </a:lnTo>
                <a:lnTo>
                  <a:pt x="1320" y="5345"/>
                </a:lnTo>
                <a:lnTo>
                  <a:pt x="1310" y="5329"/>
                </a:lnTo>
                <a:lnTo>
                  <a:pt x="1300" y="5311"/>
                </a:lnTo>
                <a:lnTo>
                  <a:pt x="1291" y="5293"/>
                </a:lnTo>
                <a:lnTo>
                  <a:pt x="1283" y="5275"/>
                </a:lnTo>
                <a:lnTo>
                  <a:pt x="1276" y="5257"/>
                </a:lnTo>
                <a:lnTo>
                  <a:pt x="1271" y="5238"/>
                </a:lnTo>
                <a:lnTo>
                  <a:pt x="1265" y="5219"/>
                </a:lnTo>
                <a:lnTo>
                  <a:pt x="1262" y="5200"/>
                </a:lnTo>
                <a:lnTo>
                  <a:pt x="1259" y="5181"/>
                </a:lnTo>
                <a:lnTo>
                  <a:pt x="1256" y="5162"/>
                </a:lnTo>
                <a:lnTo>
                  <a:pt x="1254" y="5142"/>
                </a:lnTo>
                <a:lnTo>
                  <a:pt x="1254" y="5123"/>
                </a:lnTo>
                <a:lnTo>
                  <a:pt x="1254" y="5103"/>
                </a:lnTo>
                <a:lnTo>
                  <a:pt x="1256" y="5084"/>
                </a:lnTo>
                <a:lnTo>
                  <a:pt x="1259" y="5065"/>
                </a:lnTo>
                <a:lnTo>
                  <a:pt x="1262" y="5045"/>
                </a:lnTo>
                <a:lnTo>
                  <a:pt x="1265" y="5026"/>
                </a:lnTo>
                <a:lnTo>
                  <a:pt x="1271" y="5009"/>
                </a:lnTo>
                <a:lnTo>
                  <a:pt x="1276" y="4990"/>
                </a:lnTo>
                <a:lnTo>
                  <a:pt x="1283" y="4971"/>
                </a:lnTo>
                <a:lnTo>
                  <a:pt x="1291" y="4953"/>
                </a:lnTo>
                <a:lnTo>
                  <a:pt x="1300" y="4935"/>
                </a:lnTo>
                <a:lnTo>
                  <a:pt x="1310" y="4918"/>
                </a:lnTo>
                <a:lnTo>
                  <a:pt x="1320" y="4902"/>
                </a:lnTo>
                <a:lnTo>
                  <a:pt x="1332" y="4885"/>
                </a:lnTo>
                <a:lnTo>
                  <a:pt x="1344" y="4868"/>
                </a:lnTo>
                <a:lnTo>
                  <a:pt x="1358" y="4852"/>
                </a:lnTo>
                <a:lnTo>
                  <a:pt x="1372" y="4838"/>
                </a:lnTo>
                <a:lnTo>
                  <a:pt x="1658" y="4551"/>
                </a:lnTo>
                <a:lnTo>
                  <a:pt x="1762" y="4655"/>
                </a:lnTo>
                <a:lnTo>
                  <a:pt x="1945" y="4838"/>
                </a:lnTo>
                <a:lnTo>
                  <a:pt x="1958" y="4852"/>
                </a:lnTo>
                <a:lnTo>
                  <a:pt x="1972" y="4868"/>
                </a:lnTo>
                <a:lnTo>
                  <a:pt x="1985" y="4885"/>
                </a:lnTo>
                <a:lnTo>
                  <a:pt x="1996" y="4902"/>
                </a:lnTo>
                <a:lnTo>
                  <a:pt x="2007" y="4918"/>
                </a:lnTo>
                <a:lnTo>
                  <a:pt x="2016" y="4935"/>
                </a:lnTo>
                <a:lnTo>
                  <a:pt x="2025" y="4953"/>
                </a:lnTo>
                <a:lnTo>
                  <a:pt x="2033" y="4972"/>
                </a:lnTo>
                <a:lnTo>
                  <a:pt x="2039" y="4990"/>
                </a:lnTo>
                <a:lnTo>
                  <a:pt x="2046" y="5009"/>
                </a:lnTo>
                <a:lnTo>
                  <a:pt x="2051" y="5026"/>
                </a:lnTo>
                <a:lnTo>
                  <a:pt x="2055" y="5046"/>
                </a:lnTo>
                <a:lnTo>
                  <a:pt x="2058" y="5065"/>
                </a:lnTo>
                <a:lnTo>
                  <a:pt x="2061" y="5084"/>
                </a:lnTo>
                <a:lnTo>
                  <a:pt x="2062" y="5103"/>
                </a:lnTo>
                <a:lnTo>
                  <a:pt x="2063" y="5123"/>
                </a:lnTo>
                <a:lnTo>
                  <a:pt x="2062" y="5142"/>
                </a:lnTo>
                <a:lnTo>
                  <a:pt x="2061" y="5162"/>
                </a:lnTo>
                <a:lnTo>
                  <a:pt x="2058" y="5181"/>
                </a:lnTo>
                <a:lnTo>
                  <a:pt x="2055" y="5200"/>
                </a:lnTo>
                <a:lnTo>
                  <a:pt x="2051" y="5219"/>
                </a:lnTo>
                <a:lnTo>
                  <a:pt x="2046" y="5238"/>
                </a:lnTo>
                <a:lnTo>
                  <a:pt x="2039" y="5257"/>
                </a:lnTo>
                <a:lnTo>
                  <a:pt x="2033" y="5275"/>
                </a:lnTo>
                <a:lnTo>
                  <a:pt x="2025" y="5293"/>
                </a:lnTo>
                <a:lnTo>
                  <a:pt x="2016" y="5311"/>
                </a:lnTo>
                <a:lnTo>
                  <a:pt x="2007" y="5329"/>
                </a:lnTo>
                <a:lnTo>
                  <a:pt x="1996" y="5345"/>
                </a:lnTo>
                <a:lnTo>
                  <a:pt x="1985" y="5362"/>
                </a:lnTo>
                <a:lnTo>
                  <a:pt x="1971" y="5378"/>
                </a:lnTo>
                <a:lnTo>
                  <a:pt x="1958" y="5393"/>
                </a:lnTo>
                <a:lnTo>
                  <a:pt x="1943" y="5409"/>
                </a:lnTo>
                <a:close/>
                <a:moveTo>
                  <a:pt x="3727" y="3626"/>
                </a:moveTo>
                <a:lnTo>
                  <a:pt x="2420" y="4933"/>
                </a:lnTo>
                <a:lnTo>
                  <a:pt x="2414" y="4908"/>
                </a:lnTo>
                <a:lnTo>
                  <a:pt x="2406" y="4883"/>
                </a:lnTo>
                <a:lnTo>
                  <a:pt x="2397" y="4858"/>
                </a:lnTo>
                <a:lnTo>
                  <a:pt x="2389" y="4833"/>
                </a:lnTo>
                <a:lnTo>
                  <a:pt x="2379" y="4810"/>
                </a:lnTo>
                <a:lnTo>
                  <a:pt x="2368" y="4786"/>
                </a:lnTo>
                <a:lnTo>
                  <a:pt x="2356" y="4762"/>
                </a:lnTo>
                <a:lnTo>
                  <a:pt x="2344" y="4739"/>
                </a:lnTo>
                <a:lnTo>
                  <a:pt x="2331" y="4716"/>
                </a:lnTo>
                <a:lnTo>
                  <a:pt x="2316" y="4693"/>
                </a:lnTo>
                <a:lnTo>
                  <a:pt x="2302" y="4672"/>
                </a:lnTo>
                <a:lnTo>
                  <a:pt x="2286" y="4649"/>
                </a:lnTo>
                <a:lnTo>
                  <a:pt x="2269" y="4628"/>
                </a:lnTo>
                <a:lnTo>
                  <a:pt x="2251" y="4607"/>
                </a:lnTo>
                <a:lnTo>
                  <a:pt x="2234" y="4587"/>
                </a:lnTo>
                <a:lnTo>
                  <a:pt x="2215" y="4567"/>
                </a:lnTo>
                <a:lnTo>
                  <a:pt x="2032" y="4385"/>
                </a:lnTo>
                <a:lnTo>
                  <a:pt x="501" y="2855"/>
                </a:lnTo>
                <a:lnTo>
                  <a:pt x="487" y="2839"/>
                </a:lnTo>
                <a:lnTo>
                  <a:pt x="473" y="2824"/>
                </a:lnTo>
                <a:lnTo>
                  <a:pt x="461" y="2807"/>
                </a:lnTo>
                <a:lnTo>
                  <a:pt x="449" y="2791"/>
                </a:lnTo>
                <a:lnTo>
                  <a:pt x="439" y="2773"/>
                </a:lnTo>
                <a:lnTo>
                  <a:pt x="429" y="2757"/>
                </a:lnTo>
                <a:lnTo>
                  <a:pt x="420" y="2739"/>
                </a:lnTo>
                <a:lnTo>
                  <a:pt x="412" y="2721"/>
                </a:lnTo>
                <a:lnTo>
                  <a:pt x="405" y="2702"/>
                </a:lnTo>
                <a:lnTo>
                  <a:pt x="400" y="2684"/>
                </a:lnTo>
                <a:lnTo>
                  <a:pt x="394" y="2665"/>
                </a:lnTo>
                <a:lnTo>
                  <a:pt x="391" y="2646"/>
                </a:lnTo>
                <a:lnTo>
                  <a:pt x="387" y="2627"/>
                </a:lnTo>
                <a:lnTo>
                  <a:pt x="385" y="2607"/>
                </a:lnTo>
                <a:lnTo>
                  <a:pt x="383" y="2588"/>
                </a:lnTo>
                <a:lnTo>
                  <a:pt x="383" y="2569"/>
                </a:lnTo>
                <a:lnTo>
                  <a:pt x="383" y="2549"/>
                </a:lnTo>
                <a:lnTo>
                  <a:pt x="385" y="2530"/>
                </a:lnTo>
                <a:lnTo>
                  <a:pt x="387" y="2510"/>
                </a:lnTo>
                <a:lnTo>
                  <a:pt x="391" y="2491"/>
                </a:lnTo>
                <a:lnTo>
                  <a:pt x="394" y="2472"/>
                </a:lnTo>
                <a:lnTo>
                  <a:pt x="400" y="2453"/>
                </a:lnTo>
                <a:lnTo>
                  <a:pt x="405" y="2434"/>
                </a:lnTo>
                <a:lnTo>
                  <a:pt x="412" y="2416"/>
                </a:lnTo>
                <a:lnTo>
                  <a:pt x="420" y="2399"/>
                </a:lnTo>
                <a:lnTo>
                  <a:pt x="429" y="2381"/>
                </a:lnTo>
                <a:lnTo>
                  <a:pt x="439" y="2363"/>
                </a:lnTo>
                <a:lnTo>
                  <a:pt x="449" y="2346"/>
                </a:lnTo>
                <a:lnTo>
                  <a:pt x="461" y="2329"/>
                </a:lnTo>
                <a:lnTo>
                  <a:pt x="473" y="2314"/>
                </a:lnTo>
                <a:lnTo>
                  <a:pt x="487" y="2298"/>
                </a:lnTo>
                <a:lnTo>
                  <a:pt x="501" y="2283"/>
                </a:lnTo>
                <a:lnTo>
                  <a:pt x="517" y="2268"/>
                </a:lnTo>
                <a:lnTo>
                  <a:pt x="532" y="2255"/>
                </a:lnTo>
                <a:lnTo>
                  <a:pt x="548" y="2242"/>
                </a:lnTo>
                <a:lnTo>
                  <a:pt x="565" y="2231"/>
                </a:lnTo>
                <a:lnTo>
                  <a:pt x="581" y="2220"/>
                </a:lnTo>
                <a:lnTo>
                  <a:pt x="599" y="2210"/>
                </a:lnTo>
                <a:lnTo>
                  <a:pt x="617" y="2202"/>
                </a:lnTo>
                <a:lnTo>
                  <a:pt x="635" y="2195"/>
                </a:lnTo>
                <a:lnTo>
                  <a:pt x="653" y="2187"/>
                </a:lnTo>
                <a:lnTo>
                  <a:pt x="672" y="2181"/>
                </a:lnTo>
                <a:lnTo>
                  <a:pt x="691" y="2176"/>
                </a:lnTo>
                <a:lnTo>
                  <a:pt x="710" y="2172"/>
                </a:lnTo>
                <a:lnTo>
                  <a:pt x="729" y="2169"/>
                </a:lnTo>
                <a:lnTo>
                  <a:pt x="748" y="2167"/>
                </a:lnTo>
                <a:lnTo>
                  <a:pt x="768" y="2164"/>
                </a:lnTo>
                <a:lnTo>
                  <a:pt x="787" y="2164"/>
                </a:lnTo>
                <a:lnTo>
                  <a:pt x="807" y="2164"/>
                </a:lnTo>
                <a:lnTo>
                  <a:pt x="826" y="2167"/>
                </a:lnTo>
                <a:lnTo>
                  <a:pt x="845" y="2169"/>
                </a:lnTo>
                <a:lnTo>
                  <a:pt x="865" y="2172"/>
                </a:lnTo>
                <a:lnTo>
                  <a:pt x="884" y="2176"/>
                </a:lnTo>
                <a:lnTo>
                  <a:pt x="903" y="2181"/>
                </a:lnTo>
                <a:lnTo>
                  <a:pt x="921" y="2187"/>
                </a:lnTo>
                <a:lnTo>
                  <a:pt x="940" y="2193"/>
                </a:lnTo>
                <a:lnTo>
                  <a:pt x="957" y="2202"/>
                </a:lnTo>
                <a:lnTo>
                  <a:pt x="975" y="2210"/>
                </a:lnTo>
                <a:lnTo>
                  <a:pt x="992" y="2220"/>
                </a:lnTo>
                <a:lnTo>
                  <a:pt x="1010" y="2231"/>
                </a:lnTo>
                <a:lnTo>
                  <a:pt x="1025" y="2242"/>
                </a:lnTo>
                <a:lnTo>
                  <a:pt x="1042" y="2255"/>
                </a:lnTo>
                <a:lnTo>
                  <a:pt x="1058" y="2268"/>
                </a:lnTo>
                <a:lnTo>
                  <a:pt x="1073" y="2283"/>
                </a:lnTo>
                <a:lnTo>
                  <a:pt x="1087" y="2298"/>
                </a:lnTo>
                <a:lnTo>
                  <a:pt x="1100" y="2314"/>
                </a:lnTo>
                <a:lnTo>
                  <a:pt x="1114" y="2329"/>
                </a:lnTo>
                <a:lnTo>
                  <a:pt x="1125" y="2346"/>
                </a:lnTo>
                <a:lnTo>
                  <a:pt x="1136" y="2363"/>
                </a:lnTo>
                <a:lnTo>
                  <a:pt x="1145" y="2381"/>
                </a:lnTo>
                <a:lnTo>
                  <a:pt x="1154" y="2399"/>
                </a:lnTo>
                <a:lnTo>
                  <a:pt x="1162" y="2416"/>
                </a:lnTo>
                <a:lnTo>
                  <a:pt x="1168" y="2434"/>
                </a:lnTo>
                <a:lnTo>
                  <a:pt x="1175" y="2453"/>
                </a:lnTo>
                <a:lnTo>
                  <a:pt x="1179" y="2472"/>
                </a:lnTo>
                <a:lnTo>
                  <a:pt x="1184" y="2491"/>
                </a:lnTo>
                <a:lnTo>
                  <a:pt x="1187" y="2510"/>
                </a:lnTo>
                <a:lnTo>
                  <a:pt x="1189" y="2530"/>
                </a:lnTo>
                <a:lnTo>
                  <a:pt x="1191" y="2549"/>
                </a:lnTo>
                <a:lnTo>
                  <a:pt x="1192" y="2569"/>
                </a:lnTo>
                <a:lnTo>
                  <a:pt x="1191" y="2588"/>
                </a:lnTo>
                <a:lnTo>
                  <a:pt x="1189" y="2607"/>
                </a:lnTo>
                <a:lnTo>
                  <a:pt x="1187" y="2627"/>
                </a:lnTo>
                <a:lnTo>
                  <a:pt x="1184" y="2646"/>
                </a:lnTo>
                <a:lnTo>
                  <a:pt x="1179" y="2665"/>
                </a:lnTo>
                <a:lnTo>
                  <a:pt x="1175" y="2684"/>
                </a:lnTo>
                <a:lnTo>
                  <a:pt x="1168" y="2702"/>
                </a:lnTo>
                <a:lnTo>
                  <a:pt x="1162" y="2721"/>
                </a:lnTo>
                <a:lnTo>
                  <a:pt x="1154" y="2739"/>
                </a:lnTo>
                <a:lnTo>
                  <a:pt x="1145" y="2757"/>
                </a:lnTo>
                <a:lnTo>
                  <a:pt x="1136" y="2773"/>
                </a:lnTo>
                <a:lnTo>
                  <a:pt x="1125" y="2791"/>
                </a:lnTo>
                <a:lnTo>
                  <a:pt x="1114" y="2808"/>
                </a:lnTo>
                <a:lnTo>
                  <a:pt x="1100" y="2824"/>
                </a:lnTo>
                <a:lnTo>
                  <a:pt x="1087" y="2839"/>
                </a:lnTo>
                <a:lnTo>
                  <a:pt x="1073" y="2855"/>
                </a:lnTo>
                <a:lnTo>
                  <a:pt x="1343" y="3125"/>
                </a:lnTo>
                <a:lnTo>
                  <a:pt x="2570" y="1898"/>
                </a:lnTo>
                <a:lnTo>
                  <a:pt x="3545" y="2872"/>
                </a:lnTo>
                <a:lnTo>
                  <a:pt x="3727" y="3054"/>
                </a:lnTo>
                <a:lnTo>
                  <a:pt x="3742" y="3069"/>
                </a:lnTo>
                <a:lnTo>
                  <a:pt x="3755" y="3086"/>
                </a:lnTo>
                <a:lnTo>
                  <a:pt x="3768" y="3101"/>
                </a:lnTo>
                <a:lnTo>
                  <a:pt x="3780" y="3118"/>
                </a:lnTo>
                <a:lnTo>
                  <a:pt x="3790" y="3135"/>
                </a:lnTo>
                <a:lnTo>
                  <a:pt x="3800" y="3153"/>
                </a:lnTo>
                <a:lnTo>
                  <a:pt x="3809" y="3169"/>
                </a:lnTo>
                <a:lnTo>
                  <a:pt x="3816" y="3188"/>
                </a:lnTo>
                <a:lnTo>
                  <a:pt x="3823" y="3206"/>
                </a:lnTo>
                <a:lnTo>
                  <a:pt x="3830" y="3225"/>
                </a:lnTo>
                <a:lnTo>
                  <a:pt x="3834" y="3244"/>
                </a:lnTo>
                <a:lnTo>
                  <a:pt x="3839" y="3263"/>
                </a:lnTo>
                <a:lnTo>
                  <a:pt x="3842" y="3282"/>
                </a:lnTo>
                <a:lnTo>
                  <a:pt x="3844" y="3301"/>
                </a:lnTo>
                <a:lnTo>
                  <a:pt x="3845" y="3321"/>
                </a:lnTo>
                <a:lnTo>
                  <a:pt x="3845" y="3340"/>
                </a:lnTo>
                <a:lnTo>
                  <a:pt x="3845" y="3359"/>
                </a:lnTo>
                <a:lnTo>
                  <a:pt x="3844" y="3379"/>
                </a:lnTo>
                <a:lnTo>
                  <a:pt x="3842" y="3398"/>
                </a:lnTo>
                <a:lnTo>
                  <a:pt x="3839" y="3417"/>
                </a:lnTo>
                <a:lnTo>
                  <a:pt x="3834" y="3436"/>
                </a:lnTo>
                <a:lnTo>
                  <a:pt x="3830" y="3455"/>
                </a:lnTo>
                <a:lnTo>
                  <a:pt x="3823" y="3474"/>
                </a:lnTo>
                <a:lnTo>
                  <a:pt x="3816" y="3492"/>
                </a:lnTo>
                <a:lnTo>
                  <a:pt x="3809" y="3511"/>
                </a:lnTo>
                <a:lnTo>
                  <a:pt x="3800" y="3528"/>
                </a:lnTo>
                <a:lnTo>
                  <a:pt x="3790" y="3545"/>
                </a:lnTo>
                <a:lnTo>
                  <a:pt x="3780" y="3562"/>
                </a:lnTo>
                <a:lnTo>
                  <a:pt x="3768" y="3579"/>
                </a:lnTo>
                <a:lnTo>
                  <a:pt x="3755" y="3595"/>
                </a:lnTo>
                <a:lnTo>
                  <a:pt x="3742" y="3611"/>
                </a:lnTo>
                <a:lnTo>
                  <a:pt x="3727" y="3626"/>
                </a:lnTo>
                <a:close/>
                <a:moveTo>
                  <a:pt x="2480" y="2235"/>
                </a:moveTo>
                <a:lnTo>
                  <a:pt x="1460" y="3254"/>
                </a:lnTo>
                <a:lnTo>
                  <a:pt x="1730" y="3524"/>
                </a:lnTo>
                <a:lnTo>
                  <a:pt x="2750" y="2505"/>
                </a:lnTo>
                <a:lnTo>
                  <a:pt x="2480" y="2235"/>
                </a:lnTo>
                <a:close/>
                <a:moveTo>
                  <a:pt x="2887" y="2643"/>
                </a:moveTo>
                <a:lnTo>
                  <a:pt x="1868" y="3662"/>
                </a:lnTo>
                <a:lnTo>
                  <a:pt x="2139" y="3932"/>
                </a:lnTo>
                <a:lnTo>
                  <a:pt x="3157" y="2913"/>
                </a:lnTo>
                <a:lnTo>
                  <a:pt x="2887" y="2643"/>
                </a:lnTo>
                <a:close/>
                <a:moveTo>
                  <a:pt x="2276" y="4069"/>
                </a:moveTo>
                <a:lnTo>
                  <a:pt x="2546" y="4340"/>
                </a:lnTo>
                <a:lnTo>
                  <a:pt x="3565" y="3321"/>
                </a:lnTo>
                <a:lnTo>
                  <a:pt x="3295" y="3050"/>
                </a:lnTo>
                <a:lnTo>
                  <a:pt x="2276" y="40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6" name="KSO_Shape"/>
          <p:cNvSpPr/>
          <p:nvPr>
            <p:custDataLst>
              <p:tags r:id="rId18"/>
            </p:custDataLst>
          </p:nvPr>
        </p:nvSpPr>
        <p:spPr bwMode="auto">
          <a:xfrm>
            <a:off x="8758330" y="4816474"/>
            <a:ext cx="318589" cy="324539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19"/>
            </p:custDataLst>
          </p:nvPr>
        </p:nvSpPr>
        <p:spPr>
          <a:xfrm>
            <a:off x="9682246" y="2881887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DB</a:t>
            </a:r>
            <a:r>
              <a:rPr lang="zh-CN" alt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</a:t>
            </a:r>
          </a:p>
        </p:txBody>
      </p:sp>
      <p:sp>
        <p:nvSpPr>
          <p:cNvPr id="53" name="文本框 52"/>
          <p:cNvSpPr txBox="1"/>
          <p:nvPr>
            <p:custDataLst>
              <p:tags r:id="rId20"/>
            </p:custDataLst>
          </p:nvPr>
        </p:nvSpPr>
        <p:spPr>
          <a:xfrm>
            <a:off x="9273871" y="3413050"/>
            <a:ext cx="2400840" cy="10789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数据库层，大部分数据存储在</a:t>
            </a:r>
            <a:r>
              <a:rPr lang="en-US" altLang="zh-CN" dirty="0"/>
              <a:t>MongoDB</a:t>
            </a:r>
            <a:r>
              <a:rPr lang="zh-CN" altLang="en-US" dirty="0"/>
              <a:t>数据库中。</a:t>
            </a:r>
          </a:p>
        </p:txBody>
      </p:sp>
      <p:sp>
        <p:nvSpPr>
          <p:cNvPr id="34" name="文本框 33"/>
          <p:cNvSpPr txBox="1"/>
          <p:nvPr>
            <p:custDataLst>
              <p:tags r:id="rId21"/>
            </p:custDataLst>
          </p:nvPr>
        </p:nvSpPr>
        <p:spPr>
          <a:xfrm>
            <a:off x="9596407" y="730714"/>
            <a:ext cx="2400840" cy="68099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20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Dao (Data Access Object):</a:t>
            </a:r>
            <a:endParaRPr lang="zh-CN" altLang="en-US" sz="2000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文本框 46"/>
          <p:cNvSpPr txBox="1"/>
          <p:nvPr>
            <p:custDataLst>
              <p:tags r:id="rId22"/>
            </p:custDataLst>
          </p:nvPr>
        </p:nvSpPr>
        <p:spPr>
          <a:xfrm>
            <a:off x="9603316" y="1432870"/>
            <a:ext cx="2343150" cy="13663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数据存储对象层</a:t>
            </a:r>
            <a:r>
              <a:rPr lang="en-US" altLang="zh-CN" dirty="0"/>
              <a:t>,</a:t>
            </a:r>
            <a:r>
              <a:rPr lang="zh-CN" altLang="en-US" dirty="0"/>
              <a:t>主要做数据持久层的工作，负责与数据库进行联络</a:t>
            </a:r>
          </a:p>
        </p:txBody>
      </p:sp>
      <p:sp>
        <p:nvSpPr>
          <p:cNvPr id="50" name="文本框 49"/>
          <p:cNvSpPr txBox="1"/>
          <p:nvPr>
            <p:custDataLst>
              <p:tags r:id="rId23"/>
            </p:custDataLst>
          </p:nvPr>
        </p:nvSpPr>
        <p:spPr>
          <a:xfrm>
            <a:off x="9273871" y="4798807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altLang="zh-CN" sz="20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Aliyun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 OSS</a:t>
            </a:r>
            <a:r>
              <a:rPr lang="zh-CN" altLang="en-US" sz="20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层</a:t>
            </a: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9160048" y="5175967"/>
            <a:ext cx="2510107" cy="144901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dirty="0"/>
              <a:t>使用阿里云对象存储服务，部分数据（如图像等非文本数据或音频数据等）存储在此层。</a:t>
            </a:r>
          </a:p>
        </p:txBody>
      </p:sp>
      <p:sp>
        <p:nvSpPr>
          <p:cNvPr id="56" name="文本框 55"/>
          <p:cNvSpPr txBox="1"/>
          <p:nvPr>
            <p:custDataLst>
              <p:tags r:id="rId25"/>
            </p:custDataLst>
          </p:nvPr>
        </p:nvSpPr>
        <p:spPr>
          <a:xfrm>
            <a:off x="1523461" y="5287684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r"/>
            <a:r>
              <a:rPr lang="en-US" altLang="zh-CN" sz="20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Service</a:t>
            </a:r>
            <a:r>
              <a:rPr lang="zh-CN" altLang="en-US" sz="20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层</a:t>
            </a:r>
          </a:p>
        </p:txBody>
      </p:sp>
      <p:sp>
        <p:nvSpPr>
          <p:cNvPr id="63" name="文本框 62"/>
          <p:cNvSpPr txBox="1"/>
          <p:nvPr>
            <p:custDataLst>
              <p:tags r:id="rId26"/>
            </p:custDataLst>
          </p:nvPr>
        </p:nvSpPr>
        <p:spPr>
          <a:xfrm>
            <a:off x="498653" y="5663886"/>
            <a:ext cx="3392556" cy="7027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dirty="0"/>
              <a:t>主要负责业务模块的应用逻辑与应用设计</a:t>
            </a:r>
          </a:p>
        </p:txBody>
      </p:sp>
      <p:sp>
        <p:nvSpPr>
          <p:cNvPr id="65" name="文本框 64"/>
          <p:cNvSpPr txBox="1"/>
          <p:nvPr>
            <p:custDataLst>
              <p:tags r:id="rId27"/>
            </p:custDataLst>
          </p:nvPr>
        </p:nvSpPr>
        <p:spPr>
          <a:xfrm>
            <a:off x="75669" y="3684103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r"/>
            <a:r>
              <a:rPr lang="en-US" altLang="zh-CN" sz="20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JWT Token</a:t>
            </a:r>
            <a:r>
              <a:rPr lang="zh-CN" altLang="en-US" sz="20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层</a:t>
            </a:r>
          </a:p>
        </p:txBody>
      </p:sp>
      <p:sp>
        <p:nvSpPr>
          <p:cNvPr id="66" name="文本框 65"/>
          <p:cNvSpPr txBox="1"/>
          <p:nvPr>
            <p:custDataLst>
              <p:tags r:id="rId28"/>
            </p:custDataLst>
          </p:nvPr>
        </p:nvSpPr>
        <p:spPr>
          <a:xfrm>
            <a:off x="93375" y="4061262"/>
            <a:ext cx="2109894" cy="7027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dirty="0"/>
              <a:t>用于用户的认证与授权</a:t>
            </a:r>
          </a:p>
        </p:txBody>
      </p:sp>
      <p:sp>
        <p:nvSpPr>
          <p:cNvPr id="67" name="文本框 66"/>
          <p:cNvSpPr txBox="1"/>
          <p:nvPr>
            <p:custDataLst>
              <p:tags r:id="rId29"/>
            </p:custDataLst>
          </p:nvPr>
        </p:nvSpPr>
        <p:spPr>
          <a:xfrm>
            <a:off x="989898" y="1294720"/>
            <a:ext cx="2127600" cy="37716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r"/>
            <a:r>
              <a:rPr lang="en-US" altLang="zh-CN" sz="2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Controller</a:t>
            </a:r>
            <a:r>
              <a:rPr lang="zh-CN" altLang="en-US" sz="2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层</a:t>
            </a:r>
          </a:p>
        </p:txBody>
      </p:sp>
      <p:sp>
        <p:nvSpPr>
          <p:cNvPr id="68" name="文本框 67"/>
          <p:cNvSpPr txBox="1"/>
          <p:nvPr>
            <p:custDataLst>
              <p:tags r:id="rId30"/>
            </p:custDataLst>
          </p:nvPr>
        </p:nvSpPr>
        <p:spPr>
          <a:xfrm>
            <a:off x="1045424" y="1786739"/>
            <a:ext cx="2109894" cy="7027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zh-CN" altLang="en-US" sz="1800" dirty="0"/>
              <a:t>负责具体业务模块流程的控制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31"/>
            </p:custDataLst>
          </p:nvPr>
        </p:nvSpPr>
        <p:spPr>
          <a:xfrm>
            <a:off x="626715" y="234910"/>
            <a:ext cx="10515599" cy="723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Server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端（</a:t>
            </a:r>
            <a:r>
              <a:rPr lang="zh-CN" altLang="en-US" b="1" dirty="0"/>
              <a:t>分层讲解）</a:t>
            </a:r>
            <a:endParaRPr lang="zh-CN" altLang="en-US" dirty="0"/>
          </a:p>
        </p:txBody>
      </p:sp>
      <p:sp>
        <p:nvSpPr>
          <p:cNvPr id="2" name="KSO_Shape">
            <a:extLst>
              <a:ext uri="{FF2B5EF4-FFF2-40B4-BE49-F238E27FC236}">
                <a16:creationId xmlns:a16="http://schemas.microsoft.com/office/drawing/2014/main" id="{FF21BDA6-BE59-41B1-9ACF-24409DA669CD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8902758" y="857714"/>
            <a:ext cx="342887" cy="258224"/>
          </a:xfrm>
          <a:custGeom>
            <a:avLst/>
            <a:gdLst>
              <a:gd name="T0" fmla="*/ 1800397 w 3421"/>
              <a:gd name="T1" fmla="*/ 1243052 h 2574"/>
              <a:gd name="T2" fmla="*/ 1775662 w 3421"/>
              <a:gd name="T3" fmla="*/ 1330976 h 2574"/>
              <a:gd name="T4" fmla="*/ 1694089 w 3421"/>
              <a:gd name="T5" fmla="*/ 1355195 h 2574"/>
              <a:gd name="T6" fmla="*/ 105782 w 3421"/>
              <a:gd name="T7" fmla="*/ 1355195 h 2574"/>
              <a:gd name="T8" fmla="*/ 33682 w 3421"/>
              <a:gd name="T9" fmla="*/ 1330976 h 2574"/>
              <a:gd name="T10" fmla="*/ 0 w 3421"/>
              <a:gd name="T11" fmla="*/ 1243052 h 2574"/>
              <a:gd name="T12" fmla="*/ 0 w 3421"/>
              <a:gd name="T13" fmla="*/ 102666 h 2574"/>
              <a:gd name="T14" fmla="*/ 33156 w 3421"/>
              <a:gd name="T15" fmla="*/ 30010 h 2574"/>
              <a:gd name="T16" fmla="*/ 105782 w 3421"/>
              <a:gd name="T17" fmla="*/ 0 h 2574"/>
              <a:gd name="T18" fmla="*/ 1694089 w 3421"/>
              <a:gd name="T19" fmla="*/ 0 h 2574"/>
              <a:gd name="T20" fmla="*/ 1773557 w 3421"/>
              <a:gd name="T21" fmla="*/ 28431 h 2574"/>
              <a:gd name="T22" fmla="*/ 1800397 w 3421"/>
              <a:gd name="T23" fmla="*/ 102666 h 2574"/>
              <a:gd name="T24" fmla="*/ 1800397 w 3421"/>
              <a:gd name="T25" fmla="*/ 1243052 h 2574"/>
              <a:gd name="T26" fmla="*/ 576274 w 3421"/>
              <a:gd name="T27" fmla="*/ 677071 h 2574"/>
              <a:gd name="T28" fmla="*/ 105256 w 3421"/>
              <a:gd name="T29" fmla="*/ 211651 h 2574"/>
              <a:gd name="T30" fmla="*/ 105256 w 3421"/>
              <a:gd name="T31" fmla="*/ 1155654 h 2574"/>
              <a:gd name="T32" fmla="*/ 576274 w 3421"/>
              <a:gd name="T33" fmla="*/ 677071 h 2574"/>
              <a:gd name="T34" fmla="*/ 1619884 w 3421"/>
              <a:gd name="T35" fmla="*/ 100560 h 2574"/>
              <a:gd name="T36" fmla="*/ 180513 w 3421"/>
              <a:gd name="T37" fmla="*/ 100560 h 2574"/>
              <a:gd name="T38" fmla="*/ 783628 w 3421"/>
              <a:gd name="T39" fmla="*/ 702869 h 2574"/>
              <a:gd name="T40" fmla="*/ 899935 w 3421"/>
              <a:gd name="T41" fmla="*/ 781843 h 2574"/>
              <a:gd name="T42" fmla="*/ 1016769 w 3421"/>
              <a:gd name="T43" fmla="*/ 702869 h 2574"/>
              <a:gd name="T44" fmla="*/ 1619884 w 3421"/>
              <a:gd name="T45" fmla="*/ 100560 h 2574"/>
              <a:gd name="T46" fmla="*/ 1615673 w 3421"/>
              <a:gd name="T47" fmla="*/ 1241999 h 2574"/>
              <a:gd name="T48" fmla="*/ 1143076 w 3421"/>
              <a:gd name="T49" fmla="*/ 769207 h 2574"/>
              <a:gd name="T50" fmla="*/ 1065713 w 3421"/>
              <a:gd name="T51" fmla="*/ 845549 h 2574"/>
              <a:gd name="T52" fmla="*/ 900462 w 3421"/>
              <a:gd name="T53" fmla="*/ 912940 h 2574"/>
              <a:gd name="T54" fmla="*/ 734684 w 3421"/>
              <a:gd name="T55" fmla="*/ 845549 h 2574"/>
              <a:gd name="T56" fmla="*/ 657321 w 3421"/>
              <a:gd name="T57" fmla="*/ 769207 h 2574"/>
              <a:gd name="T58" fmla="*/ 184724 w 3421"/>
              <a:gd name="T59" fmla="*/ 1241999 h 2574"/>
              <a:gd name="T60" fmla="*/ 1615673 w 3421"/>
              <a:gd name="T61" fmla="*/ 1241999 h 2574"/>
              <a:gd name="T62" fmla="*/ 1695141 w 3421"/>
              <a:gd name="T63" fmla="*/ 1155654 h 2574"/>
              <a:gd name="T64" fmla="*/ 1695141 w 3421"/>
              <a:gd name="T65" fmla="*/ 211651 h 2574"/>
              <a:gd name="T66" fmla="*/ 1224123 w 3421"/>
              <a:gd name="T67" fmla="*/ 677071 h 2574"/>
              <a:gd name="T68" fmla="*/ 1695141 w 3421"/>
              <a:gd name="T69" fmla="*/ 1155654 h 25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421" h="2574">
                <a:moveTo>
                  <a:pt x="3421" y="2361"/>
                </a:moveTo>
                <a:cubicBezTo>
                  <a:pt x="3421" y="2441"/>
                  <a:pt x="3405" y="2497"/>
                  <a:pt x="3374" y="2528"/>
                </a:cubicBezTo>
                <a:cubicBezTo>
                  <a:pt x="3343" y="2559"/>
                  <a:pt x="3291" y="2574"/>
                  <a:pt x="3219" y="2574"/>
                </a:cubicBezTo>
                <a:cubicBezTo>
                  <a:pt x="201" y="2574"/>
                  <a:pt x="201" y="2574"/>
                  <a:pt x="201" y="2574"/>
                </a:cubicBezTo>
                <a:cubicBezTo>
                  <a:pt x="146" y="2574"/>
                  <a:pt x="100" y="2559"/>
                  <a:pt x="64" y="2528"/>
                </a:cubicBezTo>
                <a:cubicBezTo>
                  <a:pt x="21" y="2490"/>
                  <a:pt x="0" y="2434"/>
                  <a:pt x="0" y="2361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42"/>
                  <a:pt x="21" y="96"/>
                  <a:pt x="63" y="57"/>
                </a:cubicBezTo>
                <a:cubicBezTo>
                  <a:pt x="105" y="19"/>
                  <a:pt x="151" y="0"/>
                  <a:pt x="201" y="0"/>
                </a:cubicBezTo>
                <a:cubicBezTo>
                  <a:pt x="3219" y="0"/>
                  <a:pt x="3219" y="0"/>
                  <a:pt x="3219" y="0"/>
                </a:cubicBezTo>
                <a:cubicBezTo>
                  <a:pt x="3286" y="0"/>
                  <a:pt x="3337" y="18"/>
                  <a:pt x="3370" y="54"/>
                </a:cubicBezTo>
                <a:cubicBezTo>
                  <a:pt x="3404" y="90"/>
                  <a:pt x="3421" y="137"/>
                  <a:pt x="3421" y="195"/>
                </a:cubicBezTo>
                <a:cubicBezTo>
                  <a:pt x="3421" y="2361"/>
                  <a:pt x="3421" y="2361"/>
                  <a:pt x="3421" y="2361"/>
                </a:cubicBezTo>
                <a:close/>
                <a:moveTo>
                  <a:pt x="1095" y="1286"/>
                </a:moveTo>
                <a:cubicBezTo>
                  <a:pt x="200" y="402"/>
                  <a:pt x="200" y="402"/>
                  <a:pt x="200" y="402"/>
                </a:cubicBezTo>
                <a:cubicBezTo>
                  <a:pt x="200" y="2195"/>
                  <a:pt x="200" y="2195"/>
                  <a:pt x="200" y="2195"/>
                </a:cubicBezTo>
                <a:cubicBezTo>
                  <a:pt x="1095" y="1286"/>
                  <a:pt x="1095" y="1286"/>
                  <a:pt x="1095" y="1286"/>
                </a:cubicBezTo>
                <a:close/>
                <a:moveTo>
                  <a:pt x="3078" y="191"/>
                </a:moveTo>
                <a:cubicBezTo>
                  <a:pt x="343" y="191"/>
                  <a:pt x="343" y="191"/>
                  <a:pt x="343" y="191"/>
                </a:cubicBezTo>
                <a:cubicBezTo>
                  <a:pt x="1489" y="1335"/>
                  <a:pt x="1489" y="1335"/>
                  <a:pt x="1489" y="1335"/>
                </a:cubicBezTo>
                <a:cubicBezTo>
                  <a:pt x="1589" y="1435"/>
                  <a:pt x="1663" y="1485"/>
                  <a:pt x="1710" y="1485"/>
                </a:cubicBezTo>
                <a:cubicBezTo>
                  <a:pt x="1758" y="1485"/>
                  <a:pt x="1832" y="1435"/>
                  <a:pt x="1932" y="1335"/>
                </a:cubicBezTo>
                <a:cubicBezTo>
                  <a:pt x="3078" y="191"/>
                  <a:pt x="3078" y="191"/>
                  <a:pt x="3078" y="191"/>
                </a:cubicBezTo>
                <a:close/>
                <a:moveTo>
                  <a:pt x="3070" y="2359"/>
                </a:moveTo>
                <a:cubicBezTo>
                  <a:pt x="2172" y="1461"/>
                  <a:pt x="2172" y="1461"/>
                  <a:pt x="2172" y="1461"/>
                </a:cubicBezTo>
                <a:cubicBezTo>
                  <a:pt x="2025" y="1606"/>
                  <a:pt x="2025" y="1606"/>
                  <a:pt x="2025" y="1606"/>
                </a:cubicBezTo>
                <a:cubicBezTo>
                  <a:pt x="1940" y="1691"/>
                  <a:pt x="1835" y="1734"/>
                  <a:pt x="1711" y="1734"/>
                </a:cubicBezTo>
                <a:cubicBezTo>
                  <a:pt x="1586" y="1734"/>
                  <a:pt x="1481" y="1691"/>
                  <a:pt x="1396" y="1606"/>
                </a:cubicBezTo>
                <a:cubicBezTo>
                  <a:pt x="1249" y="1461"/>
                  <a:pt x="1249" y="1461"/>
                  <a:pt x="1249" y="1461"/>
                </a:cubicBezTo>
                <a:cubicBezTo>
                  <a:pt x="351" y="2359"/>
                  <a:pt x="351" y="2359"/>
                  <a:pt x="351" y="2359"/>
                </a:cubicBezTo>
                <a:cubicBezTo>
                  <a:pt x="3070" y="2359"/>
                  <a:pt x="3070" y="2359"/>
                  <a:pt x="3070" y="2359"/>
                </a:cubicBezTo>
                <a:close/>
                <a:moveTo>
                  <a:pt x="3221" y="2195"/>
                </a:moveTo>
                <a:cubicBezTo>
                  <a:pt x="3221" y="402"/>
                  <a:pt x="3221" y="402"/>
                  <a:pt x="3221" y="402"/>
                </a:cubicBezTo>
                <a:cubicBezTo>
                  <a:pt x="2326" y="1286"/>
                  <a:pt x="2326" y="1286"/>
                  <a:pt x="2326" y="1286"/>
                </a:cubicBezTo>
                <a:cubicBezTo>
                  <a:pt x="3221" y="2195"/>
                  <a:pt x="3221" y="2195"/>
                  <a:pt x="3221" y="2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CD6CCD-C4AF-40F6-8FC7-11752986350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65" y="1225460"/>
            <a:ext cx="419887" cy="419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89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特色与创新点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677025" y="1743075"/>
            <a:ext cx="533400" cy="83099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3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028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1*i*6"/>
  <p:tag name="KSO_WM_TEMPLATE_CATEGORY" val="custom"/>
  <p:tag name="KSO_WM_TEMPLATE_INDEX" val="160118"/>
  <p:tag name="KSO_WM_UNIT_INDEX" val="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8"/>
  <p:tag name="KSO_WM_SLIDE_INDEX" val="28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20*118"/>
  <p:tag name="KSO_WM_SLIDE_SIZE" val="718*38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8*i*2"/>
  <p:tag name="KSO_WM_TEMPLATE_CATEGORY" val="custom"/>
  <p:tag name="KSO_WM_TEMPLATE_INDEX" val="160118"/>
  <p:tag name="KSO_WM_UNIT_INDEX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1*i*11"/>
  <p:tag name="KSO_WM_TEMPLATE_CATEGORY" val="custom"/>
  <p:tag name="KSO_WM_TEMPLATE_INDEX" val="160118"/>
  <p:tag name="KSO_WM_UNIT_INDEX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1*i*16"/>
  <p:tag name="KSO_WM_TEMPLATE_CATEGORY" val="custom"/>
  <p:tag name="KSO_WM_TEMPLATE_INDEX" val="160118"/>
  <p:tag name="KSO_WM_UNIT_INDEX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1*l_i*1_4"/>
  <p:tag name="KSO_WM_UNIT_CLEAR" val="1"/>
  <p:tag name="KSO_WM_UNIT_LAYERLEVEL" val="1_1"/>
  <p:tag name="KSO_WM_DIAGRAM_GROUP_CODE" val="l1-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8*204"/>
  <p:tag name="KSO_WM_SLIDE_SIZE" val="203*197"/>
  <p:tag name="KSO_WM_DIAGRAM_GROUP_CODE" val="l1-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5*l_i*1_2"/>
  <p:tag name="KSO_WM_UNIT_CLEAR" val="1"/>
  <p:tag name="KSO_WM_UNIT_LAYERLEVEL" val="1_1"/>
  <p:tag name="KSO_WM_DIAGRAM_GROUP_CODE" val="l1-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5*l_i*1_3"/>
  <p:tag name="KSO_WM_UNIT_CLEAR" val="1"/>
  <p:tag name="KSO_WM_UNIT_LAYERLEVEL" val="1_1"/>
  <p:tag name="KSO_WM_DIAGRAM_GROUP_CODE" val="l1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5*l_i*1_4"/>
  <p:tag name="KSO_WM_UNIT_CLEAR" val="1"/>
  <p:tag name="KSO_WM_UNIT_LAYERLEVEL" val="1_1"/>
  <p:tag name="KSO_WM_DIAGRAM_GROUP_CODE" val="l1-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5*l_i*1_5"/>
  <p:tag name="KSO_WM_UNIT_CLEAR" val="1"/>
  <p:tag name="KSO_WM_UNIT_LAYERLEVEL" val="1_1"/>
  <p:tag name="KSO_WM_DIAGRAM_GROUP_CODE" val="l1-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7"/>
  <p:tag name="KSO_WM_SLIDE_INDEX" val="17"/>
  <p:tag name="KSO_WM_SLIDE_ITEM_CNT" val="3"/>
  <p:tag name="KSO_WM_SLIDE_LAYOUT" val="a_l"/>
  <p:tag name="KSO_WM_SLIDE_LAYOUT_CNT" val="1_1"/>
  <p:tag name="KSO_WM_SLIDE_TYPE" val="text"/>
  <p:tag name="KSO_WM_BEAUTIFY_FLAG" val="#wm#"/>
  <p:tag name="KSO_WM_SLIDE_POSITION" val="170*194"/>
  <p:tag name="KSO_WM_SLIDE_SIZE" val="607*223"/>
  <p:tag name="KSO_WM_DIAGRAM_GROUP_CODE" val="l1-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7*i*0"/>
  <p:tag name="KSO_WM_TEMPLATE_CATEGORY" val="custom"/>
  <p:tag name="KSO_WM_TEMPLATE_INDEX" val="160118"/>
  <p:tag name="KSO_WM_UNIT_INDEX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7*i*17"/>
  <p:tag name="KSO_WM_TEMPLATE_CATEGORY" val="custom"/>
  <p:tag name="KSO_WM_TEMPLATE_INDEX" val="160118"/>
  <p:tag name="KSO_WM_UNIT_INDEX" val="1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7*i*34"/>
  <p:tag name="KSO_WM_TEMPLATE_CATEGORY" val="custom"/>
  <p:tag name="KSO_WM_TEMPLATE_INDEX" val="160118"/>
  <p:tag name="KSO_WM_UNIT_INDEX" val="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4_1"/>
  <p:tag name="KSO_WM_UNIT_ID" val="custom160118_11*l_h_f*1_4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3"/>
  <p:tag name="KSO_WM_UNIT_PRESET_TEXT_LEN" val="24"/>
  <p:tag name="KSO_WM_DIAGRAM_GROUP_CODE" val="l1-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7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3_1"/>
  <p:tag name="KSO_WM_UNIT_ID" val="custom160118_17*l_h_a*1_3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3_1"/>
  <p:tag name="KSO_WM_UNIT_ID" val="custom160118_17*l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3"/>
  <p:tag name="KSO_WM_UNIT_ID" val="custom160118_17*l_i*1_13"/>
  <p:tag name="KSO_WM_UNIT_CLEAR" val="1"/>
  <p:tag name="KSO_WM_UNIT_LAYERLEVEL" val="1_1"/>
  <p:tag name="KSO_WM_DIAGRAM_GROUP_CODE" val="l1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4"/>
  <p:tag name="KSO_WM_UNIT_ID" val="custom160118_17*l_i*1_14"/>
  <p:tag name="KSO_WM_UNIT_CLEAR" val="1"/>
  <p:tag name="KSO_WM_UNIT_LAYERLEVEL" val="1_1"/>
  <p:tag name="KSO_WM_DIAGRAM_GROUP_CODE" val="l1-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5"/>
  <p:tag name="KSO_WM_UNIT_ID" val="custom160118_17*l_i*1_15"/>
  <p:tag name="KSO_WM_UNIT_CLEAR" val="1"/>
  <p:tag name="KSO_WM_UNIT_LAYERLEVEL" val="1_1"/>
  <p:tag name="KSO_WM_DIAGRAM_GROUP_CODE" val="l1-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6"/>
  <p:tag name="KSO_WM_UNIT_ID" val="custom160118_17*l_i*1_16"/>
  <p:tag name="KSO_WM_UNIT_CLEAR" val="1"/>
  <p:tag name="KSO_WM_UNIT_LAYERLEVEL" val="1_1"/>
  <p:tag name="KSO_WM_DIAGRAM_GROUP_CODE" val="l1-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7"/>
  <p:tag name="KSO_WM_UNIT_ID" val="custom160118_17*l_i*1_17"/>
  <p:tag name="KSO_WM_UNIT_CLEAR" val="1"/>
  <p:tag name="KSO_WM_UNIT_LAYERLEVEL" val="1_1"/>
  <p:tag name="KSO_WM_DIAGRAM_GROUP_CODE" val="l1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8"/>
  <p:tag name="KSO_WM_UNIT_ID" val="custom160118_17*l_i*1_18"/>
  <p:tag name="KSO_WM_UNIT_CLEAR" val="1"/>
  <p:tag name="KSO_WM_UNIT_LAYERLEVEL" val="1_1"/>
  <p:tag name="KSO_WM_DIAGRAM_GROUP_CODE" val="l1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2_1"/>
  <p:tag name="KSO_WM_UNIT_ID" val="custom160118_17*l_h_a*1_2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1*l_i*1_3"/>
  <p:tag name="KSO_WM_UNIT_CLEAR" val="1"/>
  <p:tag name="KSO_WM_UNIT_LAYERLEVEL" val="1_1"/>
  <p:tag name="KSO_WM_DIAGRAM_GROUP_CODE" val="l1-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2_1"/>
  <p:tag name="KSO_WM_UNIT_ID" val="custom160118_17*l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7"/>
  <p:tag name="KSO_WM_UNIT_ID" val="custom160118_17*l_i*1_7"/>
  <p:tag name="KSO_WM_UNIT_CLEAR" val="1"/>
  <p:tag name="KSO_WM_UNIT_LAYERLEVEL" val="1_1"/>
  <p:tag name="KSO_WM_DIAGRAM_GROUP_CODE" val="l1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8"/>
  <p:tag name="KSO_WM_UNIT_ID" val="custom160118_17*l_i*1_8"/>
  <p:tag name="KSO_WM_UNIT_CLEAR" val="1"/>
  <p:tag name="KSO_WM_UNIT_LAYERLEVEL" val="1_1"/>
  <p:tag name="KSO_WM_DIAGRAM_GROUP_CODE" val="l1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9"/>
  <p:tag name="KSO_WM_UNIT_ID" val="custom160118_17*l_i*1_9"/>
  <p:tag name="KSO_WM_UNIT_CLEAR" val="1"/>
  <p:tag name="KSO_WM_UNIT_LAYERLEVEL" val="1_1"/>
  <p:tag name="KSO_WM_DIAGRAM_GROUP_CODE" val="l1-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0"/>
  <p:tag name="KSO_WM_UNIT_ID" val="custom160118_17*l_i*1_10"/>
  <p:tag name="KSO_WM_UNIT_CLEAR" val="1"/>
  <p:tag name="KSO_WM_UNIT_LAYERLEVEL" val="1_1"/>
  <p:tag name="KSO_WM_DIAGRAM_GROUP_CODE" val="l1-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1"/>
  <p:tag name="KSO_WM_UNIT_ID" val="custom160118_17*l_i*1_11"/>
  <p:tag name="KSO_WM_UNIT_CLEAR" val="1"/>
  <p:tag name="KSO_WM_UNIT_LAYERLEVEL" val="1_1"/>
  <p:tag name="KSO_WM_DIAGRAM_GROUP_CODE" val="l1-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2"/>
  <p:tag name="KSO_WM_UNIT_ID" val="custom160118_17*l_i*1_12"/>
  <p:tag name="KSO_WM_UNIT_CLEAR" val="1"/>
  <p:tag name="KSO_WM_UNIT_LAYERLEVEL" val="1_1"/>
  <p:tag name="KSO_WM_DIAGRAM_GROUP_CODE" val="l1-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a"/>
  <p:tag name="KSO_WM_UNIT_INDEX" val="1_1_1"/>
  <p:tag name="KSO_WM_UNIT_ID" val="custom160118_17*l_h_a*1_1_1"/>
  <p:tag name="KSO_WM_UNIT_CLEAR" val="1"/>
  <p:tag name="KSO_WM_UNIT_LAYERLEVEL" val="1_1_1"/>
  <p:tag name="KSO_WM_UNIT_VALUE" val="3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1_1"/>
  <p:tag name="KSO_WM_UNIT_ID" val="custom160118_17*l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7*l_i*1_1"/>
  <p:tag name="KSO_WM_UNIT_CLEAR" val="1"/>
  <p:tag name="KSO_WM_UNIT_LAYERLEVEL" val="1_1"/>
  <p:tag name="KSO_WM_DIAGRAM_GROUP_CODE" val="l1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3_1"/>
  <p:tag name="KSO_WM_UNIT_ID" val="custom160118_11*l_h_f*1_3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3"/>
  <p:tag name="KSO_WM_UNIT_PRESET_TEXT_LEN" val="24"/>
  <p:tag name="KSO_WM_DIAGRAM_GROUP_CODE" val="l1-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7*l_i*1_2"/>
  <p:tag name="KSO_WM_UNIT_CLEAR" val="1"/>
  <p:tag name="KSO_WM_UNIT_LAYERLEVEL" val="1_1"/>
  <p:tag name="KSO_WM_DIAGRAM_GROUP_CODE" val="l1-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7*l_i*1_3"/>
  <p:tag name="KSO_WM_UNIT_CLEAR" val="1"/>
  <p:tag name="KSO_WM_UNIT_LAYERLEVEL" val="1_1"/>
  <p:tag name="KSO_WM_DIAGRAM_GROUP_CODE" val="l1-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7*l_i*1_4"/>
  <p:tag name="KSO_WM_UNIT_CLEAR" val="1"/>
  <p:tag name="KSO_WM_UNIT_LAYERLEVEL" val="1_1"/>
  <p:tag name="KSO_WM_DIAGRAM_GROUP_CODE" val="l1-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7*l_i*1_5"/>
  <p:tag name="KSO_WM_UNIT_CLEAR" val="1"/>
  <p:tag name="KSO_WM_UNIT_LAYERLEVEL" val="1_1"/>
  <p:tag name="KSO_WM_DIAGRAM_GROUP_CODE" val="l1-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6"/>
  <p:tag name="KSO_WM_UNIT_ID" val="custom160118_17*l_i*1_6"/>
  <p:tag name="KSO_WM_UNIT_CLEAR" val="1"/>
  <p:tag name="KSO_WM_UNIT_LAYERLEVEL" val="1_1"/>
  <p:tag name="KSO_WM_DIAGRAM_GROUP_CODE" val="l1-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1*l_i*1_2"/>
  <p:tag name="KSO_WM_UNIT_CLEAR" val="1"/>
  <p:tag name="KSO_WM_UNIT_LAYERLEVEL" val="1_1"/>
  <p:tag name="KSO_WM_DIAGRAM_GROUP_CODE" val="l1-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8*204"/>
  <p:tag name="KSO_WM_SLIDE_SIZE" val="203*197"/>
  <p:tag name="KSO_WM_DIAGRAM_GROUP_CODE" val="l1-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5*l_i*1_2"/>
  <p:tag name="KSO_WM_UNIT_CLEAR" val="1"/>
  <p:tag name="KSO_WM_UNIT_LAYERLEVEL" val="1_1"/>
  <p:tag name="KSO_WM_DIAGRAM_GROUP_CODE" val="l1-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5*l_i*1_3"/>
  <p:tag name="KSO_WM_UNIT_CLEAR" val="1"/>
  <p:tag name="KSO_WM_UNIT_LAYERLEVEL" val="1_1"/>
  <p:tag name="KSO_WM_DIAGRAM_GROUP_CODE" val="l1-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5*l_i*1_4"/>
  <p:tag name="KSO_WM_UNIT_CLEAR" val="1"/>
  <p:tag name="KSO_WM_UNIT_LAYERLEVEL" val="1_1"/>
  <p:tag name="KSO_WM_DIAGRAM_GROUP_CODE" val="l1-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5*l_i*1_5"/>
  <p:tag name="KSO_WM_UNIT_CLEAR" val="1"/>
  <p:tag name="KSO_WM_UNIT_LAYERLEVEL" val="1_1"/>
  <p:tag name="KSO_WM_DIAGRAM_GROUP_CODE" val="l1-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2_1"/>
  <p:tag name="KSO_WM_UNIT_ID" val="custom160118_11*l_h_f*1_2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3"/>
  <p:tag name="KSO_WM_UNIT_PRESET_TEXT_LEN" val="24"/>
  <p:tag name="KSO_WM_DIAGRAM_GROUP_CODE" val="l1-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8*204"/>
  <p:tag name="KSO_WM_SLIDE_SIZE" val="203*197"/>
  <p:tag name="KSO_WM_DIAGRAM_GROUP_CODE" val="l1-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5*l_i*1_2"/>
  <p:tag name="KSO_WM_UNIT_CLEAR" val="1"/>
  <p:tag name="KSO_WM_UNIT_LAYERLEVEL" val="1_1"/>
  <p:tag name="KSO_WM_DIAGRAM_GROUP_CODE" val="l1-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5*l_i*1_3"/>
  <p:tag name="KSO_WM_UNIT_CLEAR" val="1"/>
  <p:tag name="KSO_WM_UNIT_LAYERLEVEL" val="1_1"/>
  <p:tag name="KSO_WM_DIAGRAM_GROUP_CODE" val="l1-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5*l_i*1_4"/>
  <p:tag name="KSO_WM_UNIT_CLEAR" val="1"/>
  <p:tag name="KSO_WM_UNIT_LAYERLEVEL" val="1_1"/>
  <p:tag name="KSO_WM_DIAGRAM_GROUP_CODE" val="l1-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5*l_i*1_5"/>
  <p:tag name="KSO_WM_UNIT_CLEAR" val="1"/>
  <p:tag name="KSO_WM_UNIT_LAYERLEVEL" val="1_1"/>
  <p:tag name="KSO_WM_DIAGRAM_GROUP_CODE" val="l1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h_f"/>
  <p:tag name="KSO_WM_UNIT_INDEX" val="1_1_1"/>
  <p:tag name="KSO_WM_UNIT_ID" val="custom160118_11*l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3"/>
  <p:tag name="KSO_WM_UNIT_PRESET_TEXT_LEN" val="24"/>
  <p:tag name="KSO_WM_DIAGRAM_GROUP_CODE" val="l1-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e"/>
  <p:tag name="KSO_WM_UNIT_INDEX" val="1"/>
  <p:tag name="KSO_WM_UNIT_ID" val="custom160118_12*e*1"/>
  <p:tag name="KSO_WM_UNIT_CLEAR" val="1"/>
  <p:tag name="KSO_WM_UNIT_LAYERLEVEL" val="1"/>
  <p:tag name="KSO_WM_UNIT_VALUE" val="0"/>
  <p:tag name="KSO_WM_UNIT_HIGHLIGHT" val="0"/>
  <p:tag name="KSO_WM_UNIT_COMPATIBLE" val="1"/>
  <p:tag name="KSO_WM_UNIT_PRESET_TEXT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8*204"/>
  <p:tag name="KSO_WM_SLIDE_SIZE" val="203*197"/>
  <p:tag name="KSO_WM_DIAGRAM_GROUP_CODE" val="l1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1*l_i*1_1"/>
  <p:tag name="KSO_WM_UNIT_CLEAR" val="1"/>
  <p:tag name="KSO_WM_UNIT_LAYERLEVEL" val="1_1"/>
  <p:tag name="KSO_WM_DIAGRAM_GROUP_CODE" val="l1-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5*l_i*1_1"/>
  <p:tag name="KSO_WM_UNIT_CLEAR" val="1"/>
  <p:tag name="KSO_WM_UNIT_LAYERLEVEL" val="1_1"/>
  <p:tag name="KSO_WM_DIAGRAM_GROUP_CODE" val="l1-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5*l_i*1_2"/>
  <p:tag name="KSO_WM_UNIT_CLEAR" val="1"/>
  <p:tag name="KSO_WM_UNIT_LAYERLEVEL" val="1_1"/>
  <p:tag name="KSO_WM_DIAGRAM_GROUP_CODE" val="l1-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5*l_i*1_3"/>
  <p:tag name="KSO_WM_UNIT_CLEAR" val="1"/>
  <p:tag name="KSO_WM_UNIT_LAYERLEVEL" val="1_1"/>
  <p:tag name="KSO_WM_DIAGRAM_GROUP_CODE" val="l1-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5*l_i*1_5"/>
  <p:tag name="KSO_WM_UNIT_CLEAR" val="1"/>
  <p:tag name="KSO_WM_UNIT_LAYERLEVEL" val="1_1"/>
  <p:tag name="KSO_WM_DIAGRAM_GROUP_CODE" val="l1-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5*l_i*1_4"/>
  <p:tag name="KSO_WM_UNIT_CLEAR" val="1"/>
  <p:tag name="KSO_WM_UNIT_LAYERLEVEL" val="1_1"/>
  <p:tag name="KSO_WM_DIAGRAM_GROUP_CODE" val="l1-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4"/>
  <p:tag name="KSO_WM_SLIDE_INDEX" val="24"/>
  <p:tag name="KSO_WM_SLIDE_ITEM_CNT" val="4"/>
  <p:tag name="KSO_WM_SLIDE_LAYOUT" val="a_n"/>
  <p:tag name="KSO_WM_SLIDE_LAYOUT_CNT" val="1_1"/>
  <p:tag name="KSO_WM_SLIDE_TYPE" val="text"/>
  <p:tag name="KSO_WM_BEAUTIFY_FLAG" val="#wm#"/>
  <p:tag name="KSO_WM_SLIDE_POSITION" val="64*123"/>
  <p:tag name="KSO_WM_SLIDE_SIZE" val="847*333"/>
  <p:tag name="KSO_WM_DIAGRAM_GROUP_CODE" val="n1-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"/>
  <p:tag name="KSO_WM_UNIT_ID" val="custom160118_24*n_i*1_1"/>
  <p:tag name="KSO_WM_UNIT_CLEAR" val="1"/>
  <p:tag name="KSO_WM_UNIT_LAYERLEVEL" val="1_1"/>
  <p:tag name="KSO_WM_DIAGRAM_GROUP_CODE" val="n1-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2"/>
  <p:tag name="KSO_WM_UNIT_ID" val="custom160118_24*n_i*1_2"/>
  <p:tag name="KSO_WM_UNIT_CLEAR" val="1"/>
  <p:tag name="KSO_WM_UNIT_LAYERLEVEL" val="1_1"/>
  <p:tag name="KSO_WM_DIAGRAM_GROUP_CODE" val="n1-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3"/>
  <p:tag name="KSO_WM_UNIT_ID" val="custom160118_24*n_i*1_3"/>
  <p:tag name="KSO_WM_UNIT_CLEAR" val="1"/>
  <p:tag name="KSO_WM_UNIT_LAYERLEVEL" val="1_1"/>
  <p:tag name="KSO_WM_DIAGRAM_GROUP_CODE" val="n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4"/>
  <p:tag name="KSO_WM_UNIT_ID" val="custom160118_24*n_i*1_4"/>
  <p:tag name="KSO_WM_UNIT_CLEAR" val="1"/>
  <p:tag name="KSO_WM_UNIT_LAYERLEVEL" val="1_1"/>
  <p:tag name="KSO_WM_DIAGRAM_GROUP_CODE" val="n1-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a"/>
  <p:tag name="KSO_WM_UNIT_INDEX" val="1_1_1"/>
  <p:tag name="KSO_WM_UNIT_ID" val="custom160118_24*n_h_a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2"/>
  <p:tag name="KSO_WM_DIAGRAM_GROUP_CODE" val="n1-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5"/>
  <p:tag name="KSO_WM_UNIT_ID" val="custom160118_24*n_i*1_5"/>
  <p:tag name="KSO_WM_UNIT_CLEAR" val="1"/>
  <p:tag name="KSO_WM_UNIT_LAYERLEVEL" val="1_1"/>
  <p:tag name="KSO_WM_DIAGRAM_GROUP_CODE" val="n1-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6"/>
  <p:tag name="KSO_WM_UNIT_ID" val="custom160118_24*n_i*1_6"/>
  <p:tag name="KSO_WM_UNIT_CLEAR" val="1"/>
  <p:tag name="KSO_WM_UNIT_LAYERLEVEL" val="1_1"/>
  <p:tag name="KSO_WM_DIAGRAM_GROUP_CODE" val="n1-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7"/>
  <p:tag name="KSO_WM_UNIT_ID" val="custom160118_24*n_i*1_7"/>
  <p:tag name="KSO_WM_UNIT_CLEAR" val="1"/>
  <p:tag name="KSO_WM_UNIT_LAYERLEVEL" val="1_1"/>
  <p:tag name="KSO_WM_DIAGRAM_GROUP_CODE" val="n1-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8"/>
  <p:tag name="KSO_WM_UNIT_ID" val="custom160118_24*n_i*1_8"/>
  <p:tag name="KSO_WM_UNIT_CLEAR" val="1"/>
  <p:tag name="KSO_WM_UNIT_LAYERLEVEL" val="1_1"/>
  <p:tag name="KSO_WM_DIAGRAM_GROUP_CODE" val="n1-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9"/>
  <p:tag name="KSO_WM_UNIT_ID" val="custom160118_24*n_i*1_9"/>
  <p:tag name="KSO_WM_UNIT_CLEAR" val="1"/>
  <p:tag name="KSO_WM_UNIT_LAYERLEVEL" val="1_1"/>
  <p:tag name="KSO_WM_DIAGRAM_GROUP_CODE" val="n1-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0"/>
  <p:tag name="KSO_WM_UNIT_ID" val="custom160118_24*n_i*1_10"/>
  <p:tag name="KSO_WM_UNIT_CLEAR" val="1"/>
  <p:tag name="KSO_WM_UNIT_LAYERLEVEL" val="1_1"/>
  <p:tag name="KSO_WM_DIAGRAM_GROUP_CODE" val="n1-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1"/>
  <p:tag name="KSO_WM_UNIT_ID" val="custom160118_24*n_i*1_11"/>
  <p:tag name="KSO_WM_UNIT_CLEAR" val="1"/>
  <p:tag name="KSO_WM_UNIT_LAYERLEVEL" val="1_1"/>
  <p:tag name="KSO_WM_DIAGRAM_GROUP_CODE" val="n1-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2"/>
  <p:tag name="KSO_WM_UNIT_ID" val="custom160118_24*n_i*1_12"/>
  <p:tag name="KSO_WM_UNIT_CLEAR" val="1"/>
  <p:tag name="KSO_WM_UNIT_LAYERLEVEL" val="1_1"/>
  <p:tag name="KSO_WM_DIAGRAM_GROUP_CODE" val="n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2_1"/>
  <p:tag name="KSO_WM_UNIT_ID" val="custom160118_24*n_h_h_f*1_2_2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4_1"/>
  <p:tag name="KSO_WM_UNIT_ID" val="custom160118_24*n_h_h_f*1_2_4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3_1"/>
  <p:tag name="KSO_WM_UNIT_ID" val="custom160118_24*n_h_h_f*1_2_3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1_1"/>
  <p:tag name="KSO_WM_UNIT_ID" val="custom160118_24*n_h_h_f*1_2_1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4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5"/>
  <p:tag name="KSO_WM_SLIDE_INDEX" val="15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378*204"/>
  <p:tag name="KSO_WM_SLIDE_SIZE" val="203*197"/>
  <p:tag name="KSO_WM_DIAGRAM_GROUP_CODE" val="l1-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1"/>
  <p:tag name="KSO_WM_UNIT_ID" val="custom160118_15*l_i*1_1"/>
  <p:tag name="KSO_WM_UNIT_CLEAR" val="1"/>
  <p:tag name="KSO_WM_UNIT_LAYERLEVEL" val="1_1"/>
  <p:tag name="KSO_WM_DIAGRAM_GROUP_CODE" val="l1-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2"/>
  <p:tag name="KSO_WM_UNIT_ID" val="custom160118_15*l_i*1_2"/>
  <p:tag name="KSO_WM_UNIT_CLEAR" val="1"/>
  <p:tag name="KSO_WM_UNIT_LAYERLEVEL" val="1_1"/>
  <p:tag name="KSO_WM_DIAGRAM_GROUP_CODE" val="l1-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3"/>
  <p:tag name="KSO_WM_UNIT_ID" val="custom160118_15*l_i*1_3"/>
  <p:tag name="KSO_WM_UNIT_CLEAR" val="1"/>
  <p:tag name="KSO_WM_UNIT_LAYERLEVEL" val="1_1"/>
  <p:tag name="KSO_WM_DIAGRAM_GROUP_CODE" val="l1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e"/>
  <p:tag name="KSO_WM_UNIT_INDEX" val="1"/>
  <p:tag name="KSO_WM_UNIT_ID" val="custom160118_12*e*1"/>
  <p:tag name="KSO_WM_UNIT_CLEAR" val="1"/>
  <p:tag name="KSO_WM_UNIT_LAYERLEVEL" val="1"/>
  <p:tag name="KSO_WM_UNIT_VALUE" val="0"/>
  <p:tag name="KSO_WM_UNIT_HIGHLIGHT" val="0"/>
  <p:tag name="KSO_WM_UNIT_COMPATIBLE" val="1"/>
  <p:tag name="KSO_WM_UNIT_PRESET_TEXT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5"/>
  <p:tag name="KSO_WM_UNIT_ID" val="custom160118_15*l_i*1_5"/>
  <p:tag name="KSO_WM_UNIT_CLEAR" val="1"/>
  <p:tag name="KSO_WM_UNIT_LAYERLEVEL" val="1_1"/>
  <p:tag name="KSO_WM_DIAGRAM_GROUP_CODE" val="l1-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l_i"/>
  <p:tag name="KSO_WM_UNIT_INDEX" val="1_4"/>
  <p:tag name="KSO_WM_UNIT_ID" val="custom160118_15*l_i*1_4"/>
  <p:tag name="KSO_WM_UNIT_CLEAR" val="1"/>
  <p:tag name="KSO_WM_UNIT_LAYERLEVEL" val="1_1"/>
  <p:tag name="KSO_WM_DIAGRAM_GROUP_CODE" val="l1-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d"/>
  <p:tag name="KSO_WM_UNIT_INDEX" val="1"/>
  <p:tag name="KSO_WM_UNIT_ID" val="custom160118_27*d*1"/>
  <p:tag name="KSO_WM_UNIT_CLEAR" val="0"/>
  <p:tag name="KSO_WM_UNIT_LAYERLEVEL" val="1"/>
  <p:tag name="KSO_WM_UNIT_VALUE" val="1081*2268"/>
  <p:tag name="KSO_WM_UNIT_HIGHLIGHT" val="0"/>
  <p:tag name="KSO_WM_UNIT_COMPATIBLE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9*i*0"/>
  <p:tag name="KSO_WM_TEMPLATE_CATEGORY" val="custom"/>
  <p:tag name="KSO_WM_TEMPLATE_INDEX" val="160118"/>
  <p:tag name="KSO_WM_UNIT_INDEX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9*a*1"/>
  <p:tag name="KSO_WM_UNIT_CLEAR" val="1"/>
  <p:tag name="KSO_WM_UNIT_LAYERLEVEL" val="1"/>
  <p:tag name="KSO_WM_UNIT_VALUE" val="4"/>
  <p:tag name="KSO_WM_UNIT_ISCONTENTSTITLE" val="0"/>
  <p:tag name="KSO_WM_UNIT_HIGHLIGHT" val="0"/>
  <p:tag name="KSO_WM_UNIT_COMPATIBLE" val="0"/>
  <p:tag name="KSO_WM_UNIT_PRESET_TEXT" val="THANK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e"/>
  <p:tag name="KSO_WM_UNIT_INDEX" val="1"/>
  <p:tag name="KSO_WM_UNIT_ID" val="custom160118_12*e*1"/>
  <p:tag name="KSO_WM_UNIT_CLEAR" val="1"/>
  <p:tag name="KSO_WM_UNIT_LAYERLEVEL" val="1"/>
  <p:tag name="KSO_WM_UNIT_VALUE" val="0"/>
  <p:tag name="KSO_WM_UNIT_HIGHLIGHT" val="0"/>
  <p:tag name="KSO_WM_UNIT_COMPATIBLE" val="1"/>
  <p:tag name="KSO_WM_UNIT_PRESET_TEX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8"/>
  <p:tag name="KSO_WM_SLIDE_INDEX" val="28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20*118"/>
  <p:tag name="KSO_WM_SLIDE_SIZE" val="718*3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8*i*2"/>
  <p:tag name="KSO_WM_TEMPLATE_CATEGORY" val="custom"/>
  <p:tag name="KSO_WM_TEMPLATE_INDEX" val="160118"/>
  <p:tag name="KSO_WM_UNIT_INDEX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4113824"/>
  <p:tag name="MH_LIBRARY" val="GRAPHIC"/>
  <p:tag name="MH_ORDER" val="Freeform 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8"/>
  <p:tag name="KSO_WM_SLIDE_INDEX" val="28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20*118"/>
  <p:tag name="KSO_WM_SLIDE_SIZE" val="718*3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8*i*2"/>
  <p:tag name="KSO_WM_TEMPLATE_CATEGORY" val="custom"/>
  <p:tag name="KSO_WM_TEMPLATE_INDEX" val="160118"/>
  <p:tag name="KSO_WM_UNIT_INDEX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8"/>
  <p:tag name="KSO_WM_SLIDE_INDEX" val="28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20*118"/>
  <p:tag name="KSO_WM_SLIDE_SIZE" val="718*38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8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8*i*2"/>
  <p:tag name="KSO_WM_TEMPLATE_CATEGORY" val="custom"/>
  <p:tag name="KSO_WM_TEMPLATE_INDEX" val="160118"/>
  <p:tag name="KSO_WM_UNIT_INDEX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6"/>
  <p:tag name="KSO_WM_SLIDE_INDEX" val="26"/>
  <p:tag name="KSO_WM_SLIDE_ITEM_CNT" val="6"/>
  <p:tag name="KSO_WM_SLIDE_LAYOUT" val="a_n"/>
  <p:tag name="KSO_WM_SLIDE_LAYOUT_CNT" val="1_1"/>
  <p:tag name="KSO_WM_SLIDE_TYPE" val="text"/>
  <p:tag name="KSO_WM_BEAUTIFY_FLAG" val="#wm#"/>
  <p:tag name="KSO_WM_SLIDE_POSITION" val="6*123"/>
  <p:tag name="KSO_WM_SLIDE_SIZE" val="935*367"/>
  <p:tag name="KSO_WM_DIAGRAM_GROUP_CODE" val="n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"/>
  <p:tag name="KSO_WM_UNIT_ID" val="custom160118_26*n_i*1_1"/>
  <p:tag name="KSO_WM_UNIT_CLEAR" val="1"/>
  <p:tag name="KSO_WM_UNIT_LAYERLEVEL" val="1_1"/>
  <p:tag name="KSO_WM_DIAGRAM_GROUP_CODE" val="n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2"/>
  <p:tag name="KSO_WM_UNIT_ID" val="custom160118_26*n_i*1_2"/>
  <p:tag name="KSO_WM_UNIT_CLEAR" val="1"/>
  <p:tag name="KSO_WM_UNIT_LAYERLEVEL" val="1_1"/>
  <p:tag name="KSO_WM_DIAGRAM_GROUP_CODE" val="n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3"/>
  <p:tag name="KSO_WM_UNIT_ID" val="custom160118_26*n_i*1_3"/>
  <p:tag name="KSO_WM_UNIT_CLEAR" val="1"/>
  <p:tag name="KSO_WM_UNIT_LAYERLEVEL" val="1_1"/>
  <p:tag name="KSO_WM_DIAGRAM_GROUP_CODE" val="n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3、16、26、27、28、29"/>
  <p:tag name="KSO_WM_TEMPLATE_CATEGORY" val="custom"/>
  <p:tag name="KSO_WM_TEMPLATE_INDEX" val="160118"/>
  <p:tag name="KSO_WM_TAG_VERSION" val="1.0"/>
  <p:tag name="KSO_WM_SLIDE_ID" val="custom16011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4"/>
  <p:tag name="KSO_WM_UNIT_ID" val="custom160118_26*n_i*1_4"/>
  <p:tag name="KSO_WM_UNIT_CLEAR" val="1"/>
  <p:tag name="KSO_WM_UNIT_LAYERLEVEL" val="1_1"/>
  <p:tag name="KSO_WM_DIAGRAM_GROUP_CODE" val="n1-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5"/>
  <p:tag name="KSO_WM_UNIT_ID" val="custom160118_26*n_i*1_5"/>
  <p:tag name="KSO_WM_UNIT_CLEAR" val="1"/>
  <p:tag name="KSO_WM_UNIT_LAYERLEVEL" val="1_1"/>
  <p:tag name="KSO_WM_DIAGRAM_GROUP_CODE" val="n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6"/>
  <p:tag name="KSO_WM_UNIT_ID" val="custom160118_26*n_i*1_6"/>
  <p:tag name="KSO_WM_UNIT_CLEAR" val="1"/>
  <p:tag name="KSO_WM_UNIT_LAYERLEVEL" val="1_1"/>
  <p:tag name="KSO_WM_DIAGRAM_GROUP_CODE" val="n1-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a"/>
  <p:tag name="KSO_WM_UNIT_INDEX" val="1_1_1"/>
  <p:tag name="KSO_WM_UNIT_ID" val="custom160118_26*n_h_a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2"/>
  <p:tag name="KSO_WM_DIAGRAM_GROUP_CODE" val="n1-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7"/>
  <p:tag name="KSO_WM_UNIT_ID" val="custom160118_26*n_i*1_7"/>
  <p:tag name="KSO_WM_UNIT_CLEAR" val="1"/>
  <p:tag name="KSO_WM_UNIT_LAYERLEVEL" val="1_1"/>
  <p:tag name="KSO_WM_DIAGRAM_GROUP_CODE" val="n1-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8"/>
  <p:tag name="KSO_WM_UNIT_ID" val="custom160118_26*n_i*1_8"/>
  <p:tag name="KSO_WM_UNIT_CLEAR" val="1"/>
  <p:tag name="KSO_WM_UNIT_LAYERLEVEL" val="1_1"/>
  <p:tag name="KSO_WM_DIAGRAM_GROUP_CODE" val="n1-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9"/>
  <p:tag name="KSO_WM_UNIT_ID" val="custom160118_26*n_i*1_9"/>
  <p:tag name="KSO_WM_UNIT_CLEAR" val="1"/>
  <p:tag name="KSO_WM_UNIT_LAYERLEVEL" val="1_1"/>
  <p:tag name="KSO_WM_DIAGRAM_GROUP_CODE" val="n1-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0"/>
  <p:tag name="KSO_WM_UNIT_ID" val="custom160118_26*n_i*1_10"/>
  <p:tag name="KSO_WM_UNIT_CLEAR" val="1"/>
  <p:tag name="KSO_WM_UNIT_LAYERLEVEL" val="1_1"/>
  <p:tag name="KSO_WM_DIAGRAM_GROUP_CODE" val="n1-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1"/>
  <p:tag name="KSO_WM_UNIT_ID" val="custom160118_26*n_i*1_11"/>
  <p:tag name="KSO_WM_UNIT_CLEAR" val="1"/>
  <p:tag name="KSO_WM_UNIT_LAYERLEVEL" val="1_1"/>
  <p:tag name="KSO_WM_DIAGRAM_GROUP_CODE" val="n1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2"/>
  <p:tag name="KSO_WM_UNIT_ID" val="custom160118_26*n_i*1_12"/>
  <p:tag name="KSO_WM_UNIT_CLEAR" val="1"/>
  <p:tag name="KSO_WM_UNIT_LAYERLEVEL" val="1_1"/>
  <p:tag name="KSO_WM_DIAGRAM_GROUP_CODE" val="n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b"/>
  <p:tag name="KSO_WM_UNIT_INDEX" val="1"/>
  <p:tag name="KSO_WM_UNIT_ID" val="custom160118_1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5"/>
  <p:tag name="KSO_WM_UNIT_ID" val="custom160118_26*n_i*1_15"/>
  <p:tag name="KSO_WM_UNIT_CLEAR" val="1"/>
  <p:tag name="KSO_WM_UNIT_LAYERLEVEL" val="1_1"/>
  <p:tag name="KSO_WM_DIAGRAM_GROUP_CODE" val="n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6"/>
  <p:tag name="KSO_WM_UNIT_ID" val="custom160118_26*n_i*1_16"/>
  <p:tag name="KSO_WM_UNIT_CLEAR" val="1"/>
  <p:tag name="KSO_WM_UNIT_LAYERLEVEL" val="1_1"/>
  <p:tag name="KSO_WM_DIAGRAM_GROUP_CODE" val="n1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7"/>
  <p:tag name="KSO_WM_UNIT_ID" val="custom160118_26*n_i*1_17"/>
  <p:tag name="KSO_WM_UNIT_CLEAR" val="1"/>
  <p:tag name="KSO_WM_UNIT_LAYERLEVEL" val="1_1"/>
  <p:tag name="KSO_WM_DIAGRAM_GROUP_CODE" val="n1-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8"/>
  <p:tag name="KSO_WM_UNIT_ID" val="custom160118_26*n_i*1_18"/>
  <p:tag name="KSO_WM_UNIT_CLEAR" val="1"/>
  <p:tag name="KSO_WM_UNIT_LAYERLEVEL" val="1_1"/>
  <p:tag name="KSO_WM_DIAGRAM_GROUP_CODE" val="n1-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4_1"/>
  <p:tag name="KSO_WM_UNIT_ID" val="custom160118_26*n_h_h_a*1_2_4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4_1"/>
  <p:tag name="KSO_WM_UNIT_ID" val="custom160118_26*n_h_h_f*1_2_4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2_1"/>
  <p:tag name="KSO_WM_UNIT_ID" val="custom160118_26*n_h_h_a*1_2_2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2_1"/>
  <p:tag name="KSO_WM_UNIT_ID" val="custom160118_26*n_h_h_f*1_2_2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6_1"/>
  <p:tag name="KSO_WM_UNIT_ID" val="custom160118_26*n_h_h_a*1_2_6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6_1"/>
  <p:tag name="KSO_WM_UNIT_ID" val="custom160118_26*n_h_h_f*1_2_6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5_1"/>
  <p:tag name="KSO_WM_UNIT_ID" val="custom160118_26*n_h_h_a*1_2_5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5_1"/>
  <p:tag name="KSO_WM_UNIT_ID" val="custom160118_26*n_h_h_f*1_2_5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3_1"/>
  <p:tag name="KSO_WM_UNIT_ID" val="custom160118_26*n_h_h_a*1_2_3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3_1"/>
  <p:tag name="KSO_WM_UNIT_ID" val="custom160118_26*n_h_h_f*1_2_3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1_1"/>
  <p:tag name="KSO_WM_UNIT_ID" val="custom160118_26*n_h_h_a*1_2_1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1_1"/>
  <p:tag name="KSO_WM_UNIT_ID" val="custom160118_26*n_h_h_f*1_2_1_1"/>
  <p:tag name="KSO_WM_UNIT_CLEAR" val="1"/>
  <p:tag name="KSO_WM_UNIT_LAYERLEVEL" val="1_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6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3"/>
  <p:tag name="KSO_WM_UNIT_ID" val="custom160118_26*n_i*1_13"/>
  <p:tag name="KSO_WM_UNIT_CLEAR" val="1"/>
  <p:tag name="KSO_WM_UNIT_LAYERLEVEL" val="1_1"/>
  <p:tag name="KSO_WM_DIAGRAM_GROUP_CODE" val="n1-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2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e"/>
  <p:tag name="KSO_WM_UNIT_INDEX" val="1"/>
  <p:tag name="KSO_WM_UNIT_ID" val="custom160118_12*e*1"/>
  <p:tag name="KSO_WM_UNIT_CLEAR" val="1"/>
  <p:tag name="KSO_WM_UNIT_LAYERLEVEL" val="1"/>
  <p:tag name="KSO_WM_UNIT_VALUE" val="0"/>
  <p:tag name="KSO_WM_UNIT_HIGHLIGHT" val="0"/>
  <p:tag name="KSO_WM_UNIT_COMPATIBLE" val="1"/>
  <p:tag name="KSO_WM_UNIT_PRESET_TEXT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3"/>
  <p:tag name="KSO_WM_SLIDE_INDEX" val="23"/>
  <p:tag name="KSO_WM_SLIDE_ITEM_CNT" val="3"/>
  <p:tag name="KSO_WM_SLIDE_LAYOUT" val="a_n"/>
  <p:tag name="KSO_WM_SLIDE_LAYOUT_CNT" val="1_1"/>
  <p:tag name="KSO_WM_SLIDE_TYPE" val="text"/>
  <p:tag name="KSO_WM_BEAUTIFY_FLAG" val="#wm#"/>
  <p:tag name="KSO_WM_SLIDE_POSITION" val="73*126"/>
  <p:tag name="KSO_WM_SLIDE_SIZE" val="834*330"/>
  <p:tag name="KSO_WM_DIAGRAM_GROUP_CODE" val="n1-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1"/>
  <p:tag name="KSO_WM_UNIT_ID" val="custom160118_23*n_i*1_1"/>
  <p:tag name="KSO_WM_UNIT_CLEAR" val="1"/>
  <p:tag name="KSO_WM_UNIT_LAYERLEVEL" val="1_1"/>
  <p:tag name="KSO_WM_DIAGRAM_GROUP_CODE" val="n1-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2"/>
  <p:tag name="KSO_WM_UNIT_ID" val="custom160118_23*n_i*1_2"/>
  <p:tag name="KSO_WM_UNIT_CLEAR" val="1"/>
  <p:tag name="KSO_WM_UNIT_LAYERLEVEL" val="1_1"/>
  <p:tag name="KSO_WM_DIAGRAM_GROUP_CODE" val="n1-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3"/>
  <p:tag name="KSO_WM_UNIT_ID" val="custom160118_23*n_i*1_3"/>
  <p:tag name="KSO_WM_UNIT_CLEAR" val="1"/>
  <p:tag name="KSO_WM_UNIT_LAYERLEVEL" val="1_1"/>
  <p:tag name="KSO_WM_DIAGRAM_GROUP_CODE" val="n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11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PRESET_TEXT" val="CONTENT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a"/>
  <p:tag name="KSO_WM_UNIT_INDEX" val="1_1_1"/>
  <p:tag name="KSO_WM_UNIT_ID" val="custom160118_23*n_h_a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2"/>
  <p:tag name="KSO_WM_DIAGRAM_GROUP_CODE" val="n1-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4"/>
  <p:tag name="KSO_WM_UNIT_ID" val="custom160118_23*n_i*1_4"/>
  <p:tag name="KSO_WM_UNIT_CLEAR" val="1"/>
  <p:tag name="KSO_WM_UNIT_LAYERLEVEL" val="1_1"/>
  <p:tag name="KSO_WM_DIAGRAM_GROUP_CODE" val="n1-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5"/>
  <p:tag name="KSO_WM_UNIT_ID" val="custom160118_23*n_i*1_5"/>
  <p:tag name="KSO_WM_UNIT_CLEAR" val="1"/>
  <p:tag name="KSO_WM_UNIT_LAYERLEVEL" val="1_1"/>
  <p:tag name="KSO_WM_DIAGRAM_GROUP_CODE" val="n1-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6"/>
  <p:tag name="KSO_WM_UNIT_ID" val="custom160118_23*n_i*1_6"/>
  <p:tag name="KSO_WM_UNIT_CLEAR" val="1"/>
  <p:tag name="KSO_WM_UNIT_LAYERLEVEL" val="1_1"/>
  <p:tag name="KSO_WM_DIAGRAM_GROUP_CODE" val="n1-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7"/>
  <p:tag name="KSO_WM_UNIT_ID" val="custom160118_23*n_i*1_7"/>
  <p:tag name="KSO_WM_UNIT_CLEAR" val="1"/>
  <p:tag name="KSO_WM_UNIT_LAYERLEVEL" val="1_1"/>
  <p:tag name="KSO_WM_DIAGRAM_GROUP_CODE" val="n1-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8"/>
  <p:tag name="KSO_WM_UNIT_ID" val="custom160118_23*n_i*1_8"/>
  <p:tag name="KSO_WM_UNIT_CLEAR" val="1"/>
  <p:tag name="KSO_WM_UNIT_LAYERLEVEL" val="1_1"/>
  <p:tag name="KSO_WM_DIAGRAM_GROUP_CODE" val="n1-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i"/>
  <p:tag name="KSO_WM_UNIT_INDEX" val="1_9"/>
  <p:tag name="KSO_WM_UNIT_ID" val="custom160118_23*n_i*1_9"/>
  <p:tag name="KSO_WM_UNIT_CLEAR" val="1"/>
  <p:tag name="KSO_WM_UNIT_LAYERLEVEL" val="1_1"/>
  <p:tag name="KSO_WM_DIAGRAM_GROUP_CODE" val="n1-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1_1"/>
  <p:tag name="KSO_WM_UNIT_ID" val="custom160118_23*n_h_h_a*1_2_1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1_1"/>
  <p:tag name="KSO_WM_UNIT_ID" val="custom160118_23*n_h_h_f*1_2_1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3_1"/>
  <p:tag name="KSO_WM_UNIT_ID" val="custom160118_23*n_h_h_a*1_2_3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11*i*1"/>
  <p:tag name="KSO_WM_TEMPLATE_CATEGORY" val="custom"/>
  <p:tag name="KSO_WM_TEMPLATE_INDEX" val="160118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3_1"/>
  <p:tag name="KSO_WM_UNIT_ID" val="custom160118_23*n_h_h_f*1_2_3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a"/>
  <p:tag name="KSO_WM_UNIT_INDEX" val="1_2_2_1"/>
  <p:tag name="KSO_WM_UNIT_ID" val="custom160118_23*n_h_h_a*1_2_2_1"/>
  <p:tag name="KSO_WM_UNIT_CLEAR" val="1"/>
  <p:tag name="KSO_WM_UNIT_LAYERLEVEL" val="1_1_1_1"/>
  <p:tag name="KSO_WM_UNIT_VALUE" val="8"/>
  <p:tag name="KSO_WM_UNIT_HIGHLIGHT" val="0"/>
  <p:tag name="KSO_WM_UNIT_COMPATIBLE" val="0"/>
  <p:tag name="KSO_WM_UNIT_PRESET_TEXT_INDEX" val="3"/>
  <p:tag name="KSO_WM_UNIT_PRESET_TEXT_LEN" val="5"/>
  <p:tag name="KSO_WM_DIAGRAM_GROUP_CODE" val="n1-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n_h_h_f"/>
  <p:tag name="KSO_WM_UNIT_INDEX" val="1_2_2_1"/>
  <p:tag name="KSO_WM_UNIT_ID" val="custom160118_23*n_h_h_f*1_2_2_1"/>
  <p:tag name="KSO_WM_UNIT_CLEAR" val="1"/>
  <p:tag name="KSO_WM_UNIT_LAYERLEVEL" val="1_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1"/>
  <p:tag name="KSO_WM_TEMPLATE_CATEGORY" val="custom"/>
  <p:tag name="KSO_WM_TEMPLATE_INDEX" val="160118"/>
  <p:tag name="KSO_WM_UNIT_INDEX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a"/>
  <p:tag name="KSO_WM_UNIT_INDEX" val="1"/>
  <p:tag name="KSO_WM_UNIT_ID" val="custom160118_27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8"/>
  <p:tag name="KSO_WM_UNIT_TYPE" val="f"/>
  <p:tag name="KSO_WM_UNIT_INDEX" val="1"/>
  <p:tag name="KSO_WM_UNIT_ID" val="custom160118_27*f*1"/>
  <p:tag name="KSO_WM_UNIT_CLEAR" val="1"/>
  <p:tag name="KSO_WM_UNIT_LAYERLEVEL" val="1"/>
  <p:tag name="KSO_WM_UNIT_VALUE" val="111"/>
  <p:tag name="KSO_WM_UNIT_HIGHLIGHT" val="0"/>
  <p:tag name="KSO_WM_UNIT_COMPATIBLE" val="0"/>
  <p:tag name="KSO_WM_UNIT_PRESET_TEXT_INDEX" val="5"/>
  <p:tag name="KSO_WM_UNIT_PRESET_TEXT_LEN" val="1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18"/>
  <p:tag name="KSO_WM_TAG_VERSION" val="1.0"/>
  <p:tag name="KSO_WM_SLIDE_ID" val="custom160118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33*76"/>
  <p:tag name="KSO_WM_SLIDE_SIZE" val="690*42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18_27*i*0"/>
  <p:tag name="KSO_WM_TEMPLATE_CATEGORY" val="custom"/>
  <p:tag name="KSO_WM_TEMPLATE_INDEX" val="160118"/>
  <p:tag name="KSO_WM_UNIT_INDEX" val="0"/>
</p:tagLst>
</file>

<file path=ppt/theme/theme1.xml><?xml version="1.0" encoding="utf-8"?>
<a:theme xmlns:a="http://schemas.openxmlformats.org/drawingml/2006/main" name="Office 主题">
  <a:themeElements>
    <a:clrScheme name="自定义 10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CBEBB"/>
      </a:accent1>
      <a:accent2>
        <a:srgbClr val="40D096"/>
      </a:accent2>
      <a:accent3>
        <a:srgbClr val="CAD4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Office PowerPoint</Application>
  <PresentationFormat>宽屏</PresentationFormat>
  <Paragraphs>158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Rubik</vt:lpstr>
      <vt:lpstr>华文细黑</vt:lpstr>
      <vt:lpstr>Arial</vt:lpstr>
      <vt:lpstr>Bernard MT Condensed</vt:lpstr>
      <vt:lpstr>Calibri</vt:lpstr>
      <vt:lpstr>Wingdings</vt:lpstr>
      <vt:lpstr>Office 主题</vt:lpstr>
      <vt:lpstr>Hogwarts 导游App</vt:lpstr>
      <vt:lpstr>PowerPoint 演示文稿</vt:lpstr>
      <vt:lpstr>系统演示</vt:lpstr>
      <vt:lpstr>项目架构</vt:lpstr>
      <vt:lpstr>PowerPoint 演示文稿</vt:lpstr>
      <vt:lpstr>PowerPoint 演示文稿</vt:lpstr>
      <vt:lpstr>PowerPoint 演示文稿</vt:lpstr>
      <vt:lpstr>PowerPoint 演示文稿</vt:lpstr>
      <vt:lpstr>特色与创新点</vt:lpstr>
      <vt:lpstr>富有人文的设计</vt:lpstr>
      <vt:lpstr>PowerPoint 演示文稿</vt:lpstr>
      <vt:lpstr>富有人文的设计</vt:lpstr>
      <vt:lpstr>美观的用户界面</vt:lpstr>
      <vt:lpstr>PowerPoint 演示文稿</vt:lpstr>
      <vt:lpstr>严格的安全认证</vt:lpstr>
      <vt:lpstr>严密的审核流程</vt:lpstr>
      <vt:lpstr>周到的健康监控</vt:lpstr>
      <vt:lpstr>周到的健康监控</vt:lpstr>
      <vt:lpstr>周到的健康监控——Prometheus界面</vt:lpstr>
      <vt:lpstr>周到的健康监控—— Grafana界面</vt:lpstr>
      <vt:lpstr>PowerPoint 演示文稿</vt:lpstr>
      <vt:lpstr>PowerPoint 演示文稿</vt:lpstr>
      <vt:lpstr>卓越的服务性能</vt:lpstr>
      <vt:lpstr>PowerPoint 演示文稿</vt:lpstr>
      <vt:lpstr>如何存储大文件？使用OSS</vt:lpstr>
      <vt:lpstr>我们搭建的阿里云OSS</vt:lpstr>
      <vt:lpstr>PowerPoint 演示文稿</vt:lpstr>
      <vt:lpstr>如何进行消息推送？URORA极光</vt:lpstr>
      <vt:lpstr>我们实现的消息推送</vt:lpstr>
      <vt:lpstr>项目总结</vt:lpstr>
      <vt:lpstr>PowerPoint 演示文稿</vt:lpstr>
      <vt:lpstr>PowerPoint 演示文稿</vt:lpstr>
      <vt:lpstr>PowerPoint 演示文稿</vt:lpstr>
      <vt:lpstr>成员贡献与分工</vt:lpstr>
      <vt:lpstr>THANKS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lichun zhou</dc:creator>
  <cp:lastModifiedBy>熊 添晨</cp:lastModifiedBy>
  <cp:revision>494</cp:revision>
  <dcterms:created xsi:type="dcterms:W3CDTF">2015-09-25T03:48:00Z</dcterms:created>
  <dcterms:modified xsi:type="dcterms:W3CDTF">2021-01-08T05:42:36Z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2052-10.1.0.5420</vt:lpwstr>
  </property>
  <property fmtid="{D5CDD505-2E9C-101B-9397-08002B2CF9AE}" pid="3" name="name">
    <vt:lpwstr>五彩气泡.pptx</vt:lpwstr>
  </property>
  <property fmtid="{D5CDD505-2E9C-101B-9397-08002B2CF9AE}" pid="4" name="fileid">
    <vt:lpwstr>860933</vt:lpwstr>
  </property>
  <property fmtid="{D5CDD505-2E9C-101B-9397-08002B2CF9AE}" pid="5" name="search_tags">
    <vt:lpwstr>PPT模板</vt:lpwstr>
  </property>
</Properties>
</file>